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96" y="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8018174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183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02 июля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по 20 ч. 02 июля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дождь, ночью и утром временами сильный дождь, гроза. Ветер 7-12 м/с. Температура воздуха ночью 13-15, днем 21-23 тепла.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    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02 июля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03 июля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3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7-12 м/с. Температура воздуха 14-16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8587"/>
            <a:ext cx="482441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6369770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19752</TotalTime>
  <Words>614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3234</cp:revision>
  <cp:lastPrinted>2021-07-01T03:56:27Z</cp:lastPrinted>
  <dcterms:created xsi:type="dcterms:W3CDTF">2018-03-27T06:03:00Z</dcterms:created>
  <dcterms:modified xsi:type="dcterms:W3CDTF">2024-07-01T06:46:40Z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