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1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251446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юго-западный 5-10,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36540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23814</TotalTime>
  <Words>678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3939</cp:revision>
  <cp:lastPrinted>2021-10-18T15:52:53Z</cp:lastPrinted>
  <dcterms:created xsi:type="dcterms:W3CDTF">2018-03-27T06:03:00Z</dcterms:created>
  <dcterms:modified xsi:type="dcterms:W3CDTF">2024-07-01T08:44:50Z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