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510825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дождь, гроза. Ветер западный, северо-западный 9-14,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ч. 02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577976"/>
              </p:ext>
            </p:extLst>
          </p:nvPr>
        </p:nvGraphicFramePr>
        <p:xfrm>
          <a:off x="5018116" y="4509120"/>
          <a:ext cx="4759297" cy="1872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19898</TotalTime>
  <Words>554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3750</cp:revision>
  <cp:lastPrinted>2021-07-01T03:56:27Z</cp:lastPrinted>
  <dcterms:created xsi:type="dcterms:W3CDTF">2018-03-27T06:03:00Z</dcterms:created>
  <dcterms:modified xsi:type="dcterms:W3CDTF">2024-07-01T08:24:55Z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