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739" autoAdjust="0"/>
  </p:normalViewPr>
  <p:slideViewPr>
    <p:cSldViewPr showGuides="1">
      <p:cViewPr>
        <p:scale>
          <a:sx n="100" d="100"/>
          <a:sy n="100" d="100"/>
        </p:scale>
        <p:origin x="936"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071321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шілдеге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36879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20584</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3882</cp:revision>
  <cp:lastPrinted>2021-07-01T07:38:07Z</cp:lastPrinted>
  <dcterms:created xsi:type="dcterms:W3CDTF">2018-03-27T06:03:00Z</dcterms:created>
  <dcterms:modified xsi:type="dcterms:W3CDTF">2024-06-30T07:18:40Z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