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632012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346379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Солтүстік-батыстан, солтүстіктен жел соғады, күші түнде 2-7, күндіз 6-11 м/с. Ауа температурасы түнде 15-17, күндіз 29-31 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3-8 м/с</a:t>
            </a:r>
            <a:r>
              <a:rPr lang="kk-KZ" altLang="ru-RU" sz="1200" dirty="0" smtClean="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18-20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21539</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3752</cp:revision>
  <cp:lastPrinted>2023-02-06T06:57:51Z</cp:lastPrinted>
  <dcterms:created xsi:type="dcterms:W3CDTF">2018-03-27T06:03:00Z</dcterms:created>
  <dcterms:modified xsi:type="dcterms:W3CDTF">2024-06-30T06:49:48Z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