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88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178948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20-22°, күндіз </a:t>
            </a:r>
            <a:r>
              <a:rPr lang="kk-KZ" sz="1200" dirty="0" smtClean="0">
                <a:solidFill>
                  <a:prstClr val="black"/>
                </a:solidFill>
                <a:latin typeface="Times New Roman" pitchFamily="18" charset="0"/>
                <a:cs typeface="Times New Roman" pitchFamily="18" charset="0"/>
              </a:rPr>
              <a:t>29-31° </a:t>
            </a:r>
            <a:r>
              <a:rPr lang="kk-KZ" sz="1200" dirty="0" smtClean="0">
                <a:solidFill>
                  <a:prstClr val="black"/>
                </a:solidFill>
                <a:latin typeface="Times New Roman" pitchFamily="18" charset="0"/>
                <a:cs typeface="Times New Roman" pitchFamily="18" charset="0"/>
              </a:rPr>
              <a:t>жылы.</a:t>
            </a:r>
          </a:p>
          <a:p>
            <a:pPr lvl="0"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01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kk-KZ" sz="1200" b="1" dirty="0" smtClean="0">
                <a:latin typeface="Times New Roman" panose="02020603050405020304" pitchFamily="18" charset="0"/>
                <a:cs typeface="Times New Roman" panose="02020603050405020304" pitchFamily="18" charset="0"/>
              </a:rPr>
              <a:t>02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02995" y="2314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02996" y="32137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1115192"/>
              </p:ext>
            </p:extLst>
          </p:nvPr>
        </p:nvGraphicFramePr>
        <p:xfrm>
          <a:off x="5010187" y="3990286"/>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22027</TotalTime>
  <Words>621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3852</cp:revision>
  <cp:lastPrinted>2021-07-01T03:56:27Z</cp:lastPrinted>
  <dcterms:created xsi:type="dcterms:W3CDTF">2018-03-27T06:03:00Z</dcterms:created>
  <dcterms:modified xsi:type="dcterms:W3CDTF">2024-06-30T05:35:44Z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