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5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65474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01 шілдеге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 бұршақ, дауыл. Оңтүстік-батыстан, батыстан жел соғады, күші 9-14, күндіз 15-20 </a:t>
            </a:r>
            <a:r>
              <a:rPr lang="kk-KZ" altLang="ru-RU" sz="1200" dirty="0">
                <a:latin typeface="Times New Roman" panose="02020603050405020304" pitchFamily="18" charset="0"/>
                <a:cs typeface="Times New Roman" panose="02020603050405020304" pitchFamily="18" charset="0"/>
              </a:rPr>
              <a:t>м/с.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түнде 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жаңбыр, найзағай</a:t>
            </a:r>
            <a:r>
              <a:rPr lang="kk-KZ" sz="1200" dirty="0" smtClean="0">
                <a:latin typeface="Times New Roman" pitchFamily="18" charset="0"/>
                <a:cs typeface="Times New Roman" pitchFamily="18" charset="0"/>
                <a:sym typeface="+mn-ea"/>
              </a:rPr>
              <a:t>. Батыстан, солтүстік-батыстан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12-14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6128105"/>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19726</TotalTime>
  <Words>517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3757</cp:revision>
  <cp:lastPrinted>2021-07-01T07:38:07Z</cp:lastPrinted>
  <dcterms:created xsi:type="dcterms:W3CDTF">2018-03-27T06:03:00Z</dcterms:created>
  <dcterms:modified xsi:type="dcterms:W3CDTF">2024-06-30T07:25:11Z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