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78" d="100"/>
          <a:sy n="78" d="100"/>
        </p:scale>
        <p:origin x="-25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737960"/>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01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01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22-24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ru-RU" sz="1200"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01 </a:t>
            </a:r>
            <a:r>
              <a:rPr lang="kk-KZ" sz="1200" b="1" dirty="0" smtClean="0">
                <a:latin typeface="Times New Roman" panose="02020603050405020304" pitchFamily="18" charset="0"/>
                <a:cs typeface="Times New Roman" panose="02020603050405020304" pitchFamily="18" charset="0"/>
              </a:rPr>
              <a:t>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a:latin typeface="Times New Roman" panose="02020603050405020304" pitchFamily="18" charset="0"/>
                <a:cs typeface="Times New Roman" panose="02020603050405020304" pitchFamily="18" charset="0"/>
              </a:rPr>
              <a:t> 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11-13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6469747"/>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Буланбаева </a:t>
            </a:r>
            <a:r>
              <a:rPr lang="kk-KZ" altLang="ru-RU" sz="1200" b="1" i="1" smtClean="0">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19160</TotalTime>
  <Words>578</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3806</cp:revision>
  <cp:lastPrinted>2021-07-01T03:56:27Z</cp:lastPrinted>
  <dcterms:created xsi:type="dcterms:W3CDTF">2018-03-27T06:03:00Z</dcterms:created>
  <dcterms:modified xsi:type="dcterms:W3CDTF">2024-06-30T07:18:48Z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