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01 шілдеге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2024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30 </a:t>
            </a:r>
            <a:r>
              <a:rPr lang="ru-RU" sz="1100" b="1" dirty="0" err="1" smtClean="0">
                <a:latin typeface="Times New Roman" pitchFamily="18" charset="0"/>
                <a:cs typeface="Times New Roman" pitchFamily="18" charset="0"/>
              </a:rPr>
              <a:t>маусым</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01 </a:t>
            </a:r>
            <a:r>
              <a:rPr lang="ru-RU" sz="1100" b="1" dirty="0" err="1" smtClean="0">
                <a:latin typeface="Times New Roman" pitchFamily="18" charset="0"/>
                <a:cs typeface="Times New Roman" pitchFamily="18" charset="0"/>
              </a:rPr>
              <a:t>шілде</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rPr>
              <a:t>өткінші жаңбыр</a:t>
            </a:r>
            <a:r>
              <a:rPr lang="kk-KZ" sz="1200" dirty="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rPr>
              <a:t>Оңтүстік-батыстан </a:t>
            </a:r>
            <a:r>
              <a:rPr lang="kk-KZ" sz="1200" dirty="0" smtClean="0">
                <a:latin typeface="Times New Roman KZ" pitchFamily="18" charset="0"/>
                <a:ea typeface="Times New Roman KZ" pitchFamily="18" charset="0"/>
              </a:rPr>
              <a:t>жел соғады</a:t>
            </a:r>
            <a:r>
              <a:rPr lang="kk-KZ" sz="1200" dirty="0" smtClean="0">
                <a:latin typeface="Times New Roman" pitchFamily="18" charset="0"/>
                <a:cs typeface="Times New Roman" pitchFamily="18" charset="0"/>
              </a:rPr>
              <a:t>, күші 5-10, күндіз екпіні 14 м/с. Ауа температурасы түнде </a:t>
            </a:r>
            <a:r>
              <a:rPr lang="kk-KZ" sz="1200" dirty="0" smtClean="0">
                <a:latin typeface="Times New Roman" pitchFamily="18" charset="0"/>
                <a:cs typeface="Times New Roman" pitchFamily="18" charset="0"/>
              </a:rPr>
              <a:t>16-18,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30-32 градус </a:t>
            </a:r>
            <a:r>
              <a:rPr lang="kk-KZ" sz="1200" dirty="0" smtClean="0">
                <a:latin typeface="Times New Roman" pitchFamily="18" charset="0"/>
                <a:cs typeface="Times New Roman" pitchFamily="18" charset="0"/>
              </a:rPr>
              <a:t>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02 шілде</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01</a:t>
            </a:r>
            <a:r>
              <a:rPr lang="kk-KZ" altLang="ru-RU" sz="1050" b="1" dirty="0" smtClean="0">
                <a:latin typeface="Times New Roman" pitchFamily="18" charset="0"/>
                <a:ea typeface="Times New Roman KZ" pitchFamily="18" charset="0"/>
                <a:cs typeface="Times New Roman" pitchFamily="18" charset="0"/>
              </a:rPr>
              <a:t> шілде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02 </a:t>
            </a:r>
            <a:r>
              <a:rPr lang="ru-RU" sz="1050" b="1" dirty="0" err="1" smtClean="0">
                <a:latin typeface="Times New Roman" pitchFamily="18" charset="0"/>
                <a:ea typeface="Times New Roman KZ" pitchFamily="18" charset="0"/>
                <a:cs typeface="Times New Roman" pitchFamily="18" charset="0"/>
              </a:rPr>
              <a:t>шілде</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rPr>
              <a:t>жаңбыр</a:t>
            </a:r>
            <a:r>
              <a:rPr lang="kk-KZ" sz="1200" dirty="0" smtClean="0">
                <a:latin typeface="Times New Roman KZ" pitchFamily="18" charset="0"/>
                <a:ea typeface="Times New Roman KZ" pitchFamily="18" charset="0"/>
              </a:rPr>
              <a:t>. Оңтүстік-батыстан </a:t>
            </a:r>
            <a:r>
              <a:rPr lang="kk-KZ" sz="1200" dirty="0" smtClean="0">
                <a:latin typeface="Times New Roman KZ" pitchFamily="18" charset="0"/>
                <a:ea typeface="Times New Roman KZ" pitchFamily="18" charset="0"/>
              </a:rPr>
              <a:t>жел соғады</a:t>
            </a:r>
            <a:r>
              <a:rPr lang="kk-KZ" sz="1200" dirty="0" smtClean="0">
                <a:latin typeface="Times New Roman" pitchFamily="18" charset="0"/>
                <a:cs typeface="Times New Roman" pitchFamily="18" charset="0"/>
              </a:rPr>
              <a:t>, күші 5-10 м/с. Ауа температурасы </a:t>
            </a:r>
            <a:r>
              <a:rPr lang="kk-KZ" sz="1200" dirty="0" smtClean="0">
                <a:latin typeface="Times New Roman" pitchFamily="18" charset="0"/>
                <a:cs typeface="Times New Roman" pitchFamily="18" charset="0"/>
              </a:rPr>
              <a:t>14-16 </a:t>
            </a:r>
            <a:r>
              <a:rPr lang="kk-KZ" sz="1200" dirty="0" smtClean="0">
                <a:latin typeface="Times New Roman" pitchFamily="18" charset="0"/>
                <a:cs typeface="Times New Roman" pitchFamily="18" charset="0"/>
              </a:rPr>
              <a:t>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01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kk-KZ" sz="1200" dirty="0" smtClean="0">
                <a:solidFill>
                  <a:schemeClr val="tx1"/>
                </a:solidFill>
                <a:latin typeface="Times New Roman" panose="02020603050405020304" pitchFamily="18" charset="0"/>
                <a:cs typeface="Times New Roman" panose="02020603050405020304" pitchFamily="18" charset="0"/>
              </a:rPr>
              <a:t>, 02 шілде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baseline="0" dirty="0" smtClean="0">
                          <a:latin typeface="Times New Roman KZ" pitchFamily="18" charset="0"/>
                          <a:ea typeface="Times New Roman KZ" pitchFamily="18" charset="0"/>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1039</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0,208</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0,189</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0,088</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Мухитдинова Р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19330</TotalTime>
  <Words>541</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4312</cp:revision>
  <cp:lastPrinted>2021-07-01T03:56:27Z</cp:lastPrinted>
  <dcterms:created xsi:type="dcterms:W3CDTF">2018-03-27T06:03:00Z</dcterms:created>
  <dcterms:modified xsi:type="dcterms:W3CDTF">2024-06-30T07:32:08Z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