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4976291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6219832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1,76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шілдеге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30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шілдеге</a:t>
            </a:r>
            <a:r>
              <a:rPr lang="kk-KZ" altLang="ru-RU" sz="1200" b="1" dirty="0" smtClean="0">
                <a:latin typeface="Times New Roman" pitchFamily="18" charset="0"/>
                <a:cs typeface="Times New Roman" pitchFamily="18" charset="0"/>
              </a:rPr>
              <a:t>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таңертең және күндіз өткінші жаңбыр, найзағай болады. Оңтүстік-батыстан солтүстік-батысқа ауысатын </a:t>
            </a:r>
            <a:r>
              <a:rPr lang="kk-KZ" sz="1100" dirty="0" smtClean="0">
                <a:latin typeface="Times New Roman" pitchFamily="18" charset="0"/>
                <a:cs typeface="Times New Roman" pitchFamily="18" charset="0"/>
              </a:rPr>
              <a:t>жел соғады, күші 8-13, </a:t>
            </a:r>
            <a:r>
              <a:rPr lang="kk-KZ" sz="1100" dirty="0" smtClean="0">
                <a:latin typeface="Times New Roman" pitchFamily="18" charset="0"/>
                <a:cs typeface="Times New Roman" pitchFamily="18" charset="0"/>
              </a:rPr>
              <a:t>таңертең күндіз </a:t>
            </a:r>
            <a:r>
              <a:rPr lang="kk-KZ" sz="1100" dirty="0" smtClean="0">
                <a:latin typeface="Times New Roman" pitchFamily="18" charset="0"/>
                <a:cs typeface="Times New Roman" pitchFamily="18" charset="0"/>
              </a:rPr>
              <a:t>екпні 15-20 м/с. Ауа температурасы түнде </a:t>
            </a:r>
            <a:r>
              <a:rPr lang="kk-KZ" sz="1100" dirty="0" smtClean="0">
                <a:latin typeface="Times New Roman" pitchFamily="18" charset="0"/>
                <a:cs typeface="Times New Roman" pitchFamily="18" charset="0"/>
              </a:rPr>
              <a:t>19-21,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30-32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 </a:t>
            </a:r>
            <a:r>
              <a:rPr lang="ru-RU" altLang="ru-RU" sz="1200" b="1" dirty="0" err="1" smtClean="0">
                <a:latin typeface="Times New Roman" pitchFamily="18" charset="0"/>
                <a:cs typeface="Times New Roman" pitchFamily="18" charset="0"/>
              </a:rPr>
              <a:t>шілдеге</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жел соғады, күші  8-13 м/с. Ауа температурасы  </a:t>
            </a:r>
            <a:r>
              <a:rPr lang="kk-KZ" sz="1100" dirty="0" smtClean="0">
                <a:latin typeface="Times New Roman" pitchFamily="18" charset="0"/>
                <a:cs typeface="Times New Roman" pitchFamily="18" charset="0"/>
              </a:rPr>
              <a:t>15-17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02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13721</TotalTime>
  <Words>587</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3277</cp:revision>
  <cp:lastPrinted>2021-07-01T03:56:27Z</cp:lastPrinted>
  <dcterms:created xsi:type="dcterms:W3CDTF">2018-03-27T06:03:00Z</dcterms:created>
  <dcterms:modified xsi:type="dcterms:W3CDTF">2024-06-30T07:18:42Z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