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66" d="100"/>
          <a:sy n="66" d="100"/>
        </p:scale>
        <p:origin x="-642"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142088"/>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шілдеге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482578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4894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20008</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3798</cp:revision>
  <cp:lastPrinted>2021-07-01T07:38:07Z</cp:lastPrinted>
  <dcterms:created xsi:type="dcterms:W3CDTF">2018-03-27T06:03:00Z</dcterms:created>
  <dcterms:modified xsi:type="dcterms:W3CDTF">2024-06-30T07:23:32Z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