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30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422370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505027"/>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sz="1130" b="1" dirty="0">
                <a:latin typeface="Times New Roman" pitchFamily="18" charset="0"/>
                <a:cs typeface="Times New Roman" pitchFamily="18" charset="0"/>
              </a:rPr>
              <a:t>01 </a:t>
            </a:r>
            <a:r>
              <a:rPr lang="kk-KZ" sz="1130" b="1" dirty="0">
                <a:solidFill>
                  <a:srgbClr val="000000"/>
                </a:solidFill>
                <a:latin typeface="Times New Roman" pitchFamily="18" charset="0"/>
                <a:cs typeface="Times New Roman" pitchFamily="18" charset="0"/>
              </a:rPr>
              <a:t>шілдеге</a:t>
            </a:r>
            <a:r>
              <a:rPr lang="kk-KZ"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a:solidFill>
                  <a:srgbClr val="000000"/>
                </a:solidFill>
                <a:latin typeface="Times New Roman" pitchFamily="18" charset="0"/>
                <a:cs typeface="Times New Roman" pitchFamily="18" charset="0"/>
              </a:rPr>
              <a:t>30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sz="1130" b="1" dirty="0">
                <a:latin typeface="Times New Roman" pitchFamily="18" charset="0"/>
                <a:cs typeface="Times New Roman" pitchFamily="18" charset="0"/>
              </a:rPr>
              <a:t>01 </a:t>
            </a:r>
            <a:r>
              <a:rPr lang="kk-KZ" sz="1130" b="1" dirty="0">
                <a:solidFill>
                  <a:srgbClr val="000000"/>
                </a:solidFill>
                <a:latin typeface="Times New Roman" pitchFamily="18" charset="0"/>
                <a:cs typeface="Times New Roman" pitchFamily="18" charset="0"/>
              </a:rPr>
              <a:t>шілдеге</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a:t>
            </a:r>
            <a:r>
              <a:rPr lang="kk-KZ" sz="1200" dirty="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Солтүстік-батыстан</a:t>
            </a:r>
            <a:r>
              <a:rPr lang="kk-KZ" sz="1130" dirty="0" smtClean="0">
                <a:latin typeface="Times New Roman" pitchFamily="18" charset="0"/>
                <a:cs typeface="Times New Roman" pitchFamily="18" charset="0"/>
              </a:rPr>
              <a:t> </a:t>
            </a:r>
            <a:r>
              <a:rPr lang="kk-KZ" sz="1130" dirty="0">
                <a:latin typeface="Times New Roman" pitchFamily="18" charset="0"/>
                <a:cs typeface="Times New Roman" pitchFamily="18" charset="0"/>
              </a:rPr>
              <a:t>жел соғады күші 9-14</a:t>
            </a:r>
            <a:r>
              <a:rPr lang="kk-KZ" sz="1200" dirty="0"/>
              <a:t> </a:t>
            </a:r>
            <a:r>
              <a:rPr lang="kk-KZ" sz="1130" dirty="0">
                <a:latin typeface="Times New Roman" pitchFamily="18" charset="0"/>
                <a:cs typeface="Times New Roman" pitchFamily="18" charset="0"/>
              </a:rPr>
              <a:t>м/с. Ауа температурасы түнде 14-16, күндіз </a:t>
            </a:r>
            <a:r>
              <a:rPr lang="kk-KZ" sz="1130" dirty="0" smtClean="0">
                <a:latin typeface="Times New Roman" pitchFamily="18" charset="0"/>
                <a:cs typeface="Times New Roman" pitchFamily="18" charset="0"/>
              </a:rPr>
              <a:t>23-25 </a:t>
            </a:r>
            <a:r>
              <a:rPr lang="kk-KZ" sz="1130" dirty="0">
                <a:latin typeface="Times New Roman" pitchFamily="18" charset="0"/>
                <a:cs typeface="Times New Roman" pitchFamily="18" charset="0"/>
              </a:rPr>
              <a:t>градус жылы.</a:t>
            </a:r>
          </a:p>
          <a:p>
            <a:pPr algn="ctr"/>
            <a:r>
              <a:rPr lang="kk-KZ" sz="1130" b="1" dirty="0">
                <a:latin typeface="Times New Roman" pitchFamily="18" charset="0"/>
                <a:cs typeface="Times New Roman" pitchFamily="18" charset="0"/>
              </a:rPr>
              <a:t>02 </a:t>
            </a:r>
            <a:r>
              <a:rPr lang="kk-KZ" sz="1130" b="1" dirty="0">
                <a:solidFill>
                  <a:srgbClr val="000000"/>
                </a:solidFill>
                <a:latin typeface="Times New Roman" pitchFamily="18" charset="0"/>
                <a:cs typeface="Times New Roman" pitchFamily="18" charset="0"/>
              </a:rPr>
              <a:t>шілдеге</a:t>
            </a:r>
            <a:r>
              <a:rPr lang="kk-KZ"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sz="1130" b="1" dirty="0">
                <a:latin typeface="Times New Roman" pitchFamily="18" charset="0"/>
                <a:cs typeface="Times New Roman" pitchFamily="18" charset="0"/>
              </a:rPr>
              <a:t>01 </a:t>
            </a:r>
            <a:r>
              <a:rPr lang="kk-KZ" sz="1130" b="1" dirty="0">
                <a:solidFill>
                  <a:srgbClr val="000000"/>
                </a:solidFill>
                <a:latin typeface="Times New Roman" pitchFamily="18" charset="0"/>
                <a:cs typeface="Times New Roman" pitchFamily="18" charset="0"/>
              </a:rPr>
              <a:t>шілдеге</a:t>
            </a:r>
            <a:r>
              <a:rPr lang="kk-KZ" altLang="ru-RU" sz="1130" b="1" dirty="0">
                <a:solidFill>
                  <a:srgbClr val="000000"/>
                </a:solidFill>
                <a:latin typeface="Times New Roman" pitchFamily="18" charset="0"/>
                <a:cs typeface="Times New Roman" pitchFamily="18" charset="0"/>
              </a:rPr>
              <a:t>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02 шілдеге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30" dirty="0">
                <a:latin typeface="Times New Roman" pitchFamily="18" charset="0"/>
                <a:cs typeface="Times New Roman" pitchFamily="18" charset="0"/>
              </a:rPr>
              <a:t>Солтүстік-батыстан жел соғады, </a:t>
            </a:r>
            <a:r>
              <a:rPr lang="kk-KZ" sz="1130">
                <a:latin typeface="Times New Roman" pitchFamily="18" charset="0"/>
                <a:cs typeface="Times New Roman" pitchFamily="18" charset="0"/>
              </a:rPr>
              <a:t>күші </a:t>
            </a:r>
            <a:r>
              <a:rPr lang="kk-KZ" sz="1130" smtClean="0">
                <a:latin typeface="Times New Roman" pitchFamily="18" charset="0"/>
                <a:cs typeface="Times New Roman" pitchFamily="18" charset="0"/>
              </a:rPr>
              <a:t>9-14 м/с</a:t>
            </a:r>
            <a:r>
              <a:rPr lang="kk-KZ" sz="1130" dirty="0">
                <a:latin typeface="Times New Roman" pitchFamily="18" charset="0"/>
                <a:cs typeface="Times New Roman" pitchFamily="18" charset="0"/>
              </a:rPr>
              <a:t>.</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14-16 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01 шілдеге</a:t>
            </a:r>
            <a:r>
              <a:rPr lang="kk-KZ" sz="1100" dirty="0">
                <a:solidFill>
                  <a:srgbClr val="000000"/>
                </a:solidFill>
                <a:latin typeface="Times New Roman" pitchFamily="18" charset="0"/>
                <a:cs typeface="Times New Roman" pitchFamily="18" charset="0"/>
              </a:rPr>
              <a:t>, 02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15211</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4884</cp:revision>
  <cp:lastPrinted>2021-07-01T03:56:27Z</cp:lastPrinted>
  <dcterms:created xsi:type="dcterms:W3CDTF">2018-03-27T06:03:00Z</dcterms:created>
  <dcterms:modified xsi:type="dcterms:W3CDTF">2024-06-30T07:09:03Z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