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-252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9063818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74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4" y="215900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июля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дождь, гроза. Ветер юго-западный, западный 9-14, днем порывы 15-20 м/с. Температура воздуха ночью 15-17, днем 22-24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02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02 июля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северо-западный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западный 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3601150"/>
              </p:ext>
            </p:extLst>
          </p:nvPr>
        </p:nvGraphicFramePr>
        <p:xfrm>
          <a:off x="5019674" y="4221088"/>
          <a:ext cx="4454997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147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1.729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1.963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21119</TotalTime>
  <Words>656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3860</cp:revision>
  <cp:lastPrinted>2021-07-01T03:56:27Z</cp:lastPrinted>
  <dcterms:created xsi:type="dcterms:W3CDTF">2018-03-27T06:03:00Z</dcterms:created>
  <dcterms:modified xsi:type="dcterms:W3CDTF">2024-06-30T07:18:09Z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