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26468751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182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5677047"/>
              </p:ext>
            </p:extLst>
          </p:nvPr>
        </p:nvGraphicFramePr>
        <p:xfrm>
          <a:off x="4991355" y="4234700"/>
          <a:ext cx="4747702" cy="21237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1765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0,004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0,013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0,044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213406"/>
            <a:ext cx="4759889" cy="204158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  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без осадков.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северный, северо-западный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12-14,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29-31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-западный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15-17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Козлова 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25966</TotalTime>
  <Words>594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4684</cp:revision>
  <cp:lastPrinted>2021-07-01T03:56:27Z</cp:lastPrinted>
  <dcterms:created xsi:type="dcterms:W3CDTF">2018-03-27T06:03:00Z</dcterms:created>
  <dcterms:modified xsi:type="dcterms:W3CDTF">2024-06-30T07:00:07Z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