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0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905943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июля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по 20 ч. 01 июля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утром и днем дождь, гроза. Ветер 5-10 м/с. Температура воздуха ночью 12-14, днем 22-24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01 июля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июля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9-14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8587"/>
            <a:ext cx="482441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208224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19742</TotalTime>
  <Words>609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3233</cp:revision>
  <cp:lastPrinted>2021-07-01T03:56:27Z</cp:lastPrinted>
  <dcterms:created xsi:type="dcterms:W3CDTF">2018-03-27T06:03:00Z</dcterms:created>
  <dcterms:modified xsi:type="dcterms:W3CDTF">2024-06-30T07:20:29Z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