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25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410922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№182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30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юго-западный, западный 9-14, днем порывы 15-20 м/с. Температура воздуха ночью 15-17, днем 22-24 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15-20 м/с. Температура воздуха ночью 11-13 тепла.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000405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19169</TotalTime>
  <Words>610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3763</cp:revision>
  <cp:lastPrinted>2021-07-01T03:56:27Z</cp:lastPrinted>
  <dcterms:created xsi:type="dcterms:W3CDTF">2018-03-27T06:03:00Z</dcterms:created>
  <dcterms:modified xsi:type="dcterms:W3CDTF">2024-06-30T07:18:20Z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