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8" d="100"/>
          <a:sy n="78" d="100"/>
        </p:scale>
        <p:origin x="-252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023817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днем дождь, гроза, град, шквал. Ветер юго-западный, западный 9-14, днем порывы 15-20 м/с. Температура воздуха ночью 14-16, днем 19-21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endParaRPr lang="ru-RU" sz="1200" b="1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ч. 01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дождь, гроза. Ветер 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северо-западный 9-14 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ночью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068860"/>
              </p:ext>
            </p:extLst>
          </p:nvPr>
        </p:nvGraphicFramePr>
        <p:xfrm>
          <a:off x="5018116" y="4509120"/>
          <a:ext cx="4759297" cy="18721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 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19893</TotalTime>
  <Words>562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3747</cp:revision>
  <cp:lastPrinted>2021-07-01T03:56:27Z</cp:lastPrinted>
  <dcterms:created xsi:type="dcterms:W3CDTF">2018-03-27T06:03:00Z</dcterms:created>
  <dcterms:modified xsi:type="dcterms:W3CDTF">2024-06-30T07:24:40Z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