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392233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северо-западный 8-13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ночью 11-13,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02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20107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июля, ночью 02 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36405</TotalTime>
  <Words>595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4580</cp:revision>
  <cp:lastPrinted>2021-02-03T11:37:00Z</cp:lastPrinted>
  <dcterms:created xsi:type="dcterms:W3CDTF">2018-03-27T06:03:00Z</dcterms:created>
  <dcterms:modified xsi:type="dcterms:W3CDTF">2024-06-30T08:32:03Z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