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211167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кратковременный дождь, гроза. Ветер юго- восточный 9-14 м/с. Температура воздуха ночью 18-20, днем 29-31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кратковременный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9-14 м/с. Температура воздуха ночью 18-20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154720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июля, ночью 02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32252</TotalTime>
  <Words>660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5360</cp:revision>
  <cp:lastPrinted>2021-11-30T05:55:24Z</cp:lastPrinted>
  <dcterms:created xsi:type="dcterms:W3CDTF">2018-03-27T06:03:00Z</dcterms:created>
  <dcterms:modified xsi:type="dcterms:W3CDTF">2024-06-30T06:46:49Z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