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8" d="100"/>
          <a:sy n="78" d="100"/>
        </p:scale>
        <p:origin x="-252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42059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июня по 20 ч. 01 июля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юго-западный, западный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днем 29-31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16-18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344467"/>
              </p:ext>
            </p:extLst>
          </p:nvPr>
        </p:nvGraphicFramePr>
        <p:xfrm>
          <a:off x="5007139" y="4005064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20052</TotalTime>
  <Words>601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3769</cp:revision>
  <cp:lastPrinted>2021-07-01T03:56:27Z</cp:lastPrinted>
  <dcterms:created xsi:type="dcterms:W3CDTF">2018-03-27T06:03:00Z</dcterms:created>
  <dcterms:modified xsi:type="dcterms:W3CDTF">2024-06-30T07:19:18Z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