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12" d="100"/>
          <a:sy n="112" d="100"/>
        </p:scale>
        <p:origin x="202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99782634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182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июня 2024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2732" y="268799"/>
            <a:ext cx="467263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июля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июня </a:t>
            </a:r>
            <a:r>
              <a:rPr lang="ru-RU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июля 2024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дождь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гроза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северный, северо-западный 9-14, порывы 15-20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12-14,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20-22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  <a:p>
            <a:pPr algn="ctr">
              <a:defRPr/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01 июля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дождь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гроза. Ветер северо-западный 9-14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12-14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30 июня 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35349003"/>
              </p:ext>
            </p:extLst>
          </p:nvPr>
        </p:nvGraphicFramePr>
        <p:xfrm>
          <a:off x="5024602" y="4408084"/>
          <a:ext cx="4691064" cy="207555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8023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548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1643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3.287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1420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0.284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0.097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0.184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0.188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84135" y="2454940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июля, ночью 02 июля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загрязнения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Р.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Маркевич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22529</TotalTime>
  <Words>591</Words>
  <Application>Microsoft Office PowerPoint</Application>
  <PresentationFormat>Лист A4 (210x297 мм)</PresentationFormat>
  <Paragraphs>100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3920</cp:revision>
  <cp:lastPrinted>2021-07-01T03:56:27Z</cp:lastPrinted>
  <dcterms:created xsi:type="dcterms:W3CDTF">2018-03-27T06:03:00Z</dcterms:created>
  <dcterms:modified xsi:type="dcterms:W3CDTF">2024-06-30T08:06:18Z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