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8732189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30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633593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30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01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утром и днем кратковременный дождь, гроза. Ветер юго-западный с переходом на северо-западный 8-13, утром и днем порывы 15-20 м/с. Температура воздуха ночью 19-21,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13610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3150</cp:revision>
  <cp:lastPrinted>2021-07-01T03:56:27Z</cp:lastPrinted>
  <dcterms:created xsi:type="dcterms:W3CDTF">2018-03-27T06:03:00Z</dcterms:created>
  <dcterms:modified xsi:type="dcterms:W3CDTF">2024-06-30T07:16:40Z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