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535915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2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июня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Ветер юго-западный 7-12 м/с. Температура воздуха ночью 19-21, днем 30-32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юго-западный 9-14 м/с. Температура воздуха ночью 18-20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6520024"/>
              </p:ext>
            </p:extLst>
          </p:nvPr>
        </p:nvGraphicFramePr>
        <p:xfrm>
          <a:off x="5134650" y="3789042"/>
          <a:ext cx="4528802" cy="2381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июня, ночью 01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32246</TotalTime>
  <Words>654</Words>
  <Application>Microsoft Office PowerPoint</Application>
  <PresentationFormat>Лист A4 (210x297 мм)</PresentationFormat>
  <Paragraphs>105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5357</cp:revision>
  <cp:lastPrinted>2021-11-30T05:55:24Z</cp:lastPrinted>
  <dcterms:created xsi:type="dcterms:W3CDTF">2018-03-27T06:03:00Z</dcterms:created>
  <dcterms:modified xsi:type="dcterms:W3CDTF">2024-06-29T05:45:28Z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