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7" d="100"/>
          <a:sy n="97" d="100"/>
        </p:scale>
        <p:origin x="90" y="2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599868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4504633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.2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29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18-20,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28-30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июня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июля 2024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северный 9-14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26232</TotalTime>
  <Words>590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3386</cp:revision>
  <cp:lastPrinted>2021-10-15T03:50:29Z</cp:lastPrinted>
  <dcterms:created xsi:type="dcterms:W3CDTF">2018-03-27T06:03:00Z</dcterms:created>
  <dcterms:modified xsi:type="dcterms:W3CDTF">2024-06-29T07:26:53Z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