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14176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юго-западный 9-14, днем порывы 15-20 м/с. Температура воздуха ночью 16-18,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01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01 июля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13-15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511425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21094</TotalTime>
  <Words>649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3856</cp:revision>
  <cp:lastPrinted>2021-07-01T03:56:27Z</cp:lastPrinted>
  <dcterms:created xsi:type="dcterms:W3CDTF">2018-03-27T06:03:00Z</dcterms:created>
  <dcterms:modified xsi:type="dcterms:W3CDTF">2024-06-29T05:47:26Z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