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102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693866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30 июня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июня по 20 ч. 30 июня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временами дождь, гроза. Ветер 9-14, днем при грозе порывы 15-18 м/с. Температура воздуха ночью 15-17, днем 23-25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30 июня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01 июля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дождь. Ветер 9-14 м/с. Температура воздуха 13-15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8587"/>
            <a:ext cx="482441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6288969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19730</TotalTime>
  <Words>613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3230</cp:revision>
  <cp:lastPrinted>2021-07-01T03:56:27Z</cp:lastPrinted>
  <dcterms:created xsi:type="dcterms:W3CDTF">2018-03-27T06:03:00Z</dcterms:created>
  <dcterms:modified xsi:type="dcterms:W3CDTF">2024-06-29T07:53:32Z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