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88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672827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29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1" y="238516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36052" y="33400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9566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19615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3631</cp:revision>
  <cp:lastPrinted>2021-10-14T11:15:53Z</cp:lastPrinted>
  <dcterms:created xsi:type="dcterms:W3CDTF">2018-03-27T06:03:00Z</dcterms:created>
  <dcterms:modified xsi:type="dcterms:W3CDTF">2024-06-29T08:02:36Z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