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1" d="100"/>
          <a:sy n="81" d="100"/>
        </p:scale>
        <p:origin x="-1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982670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29 маусымға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28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жауын-шашынсыз. Оңтүстік-батыстан жел соғады, күші 9-14</a:t>
            </a:r>
            <a:r>
              <a:rPr lang="kk-KZ" altLang="ru-RU" sz="1200" dirty="0" smtClean="0">
                <a:latin typeface="Times New Roman" panose="02020603050405020304" pitchFamily="18" charset="0"/>
                <a:cs typeface="Times New Roman" panose="02020603050405020304" pitchFamily="18" charset="0"/>
              </a:rPr>
              <a:t>, күндіз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a:t>
            </a:r>
            <a:r>
              <a:rPr lang="kk-KZ" altLang="ru-RU" sz="1200" dirty="0" smtClean="0">
                <a:latin typeface="Times New Roman" panose="02020603050405020304" pitchFamily="18" charset="0"/>
                <a:cs typeface="Times New Roman" panose="02020603050405020304" pitchFamily="18" charset="0"/>
              </a:rPr>
              <a:t>-29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30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30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Оңтүстік-батыстан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17-19 </a:t>
            </a:r>
            <a:r>
              <a:rPr lang="kk-KZ" sz="1200" dirty="0">
                <a:latin typeface="Times New Roman" pitchFamily="18" charset="0"/>
                <a:cs typeface="Times New Roman" pitchFamily="18" charset="0"/>
                <a:sym typeface="+mn-ea"/>
              </a:rPr>
              <a:t>градус жылы.</a:t>
            </a:r>
          </a:p>
          <a:p>
            <a:pPr indent="182563" algn="just"/>
            <a:endParaRPr lang="ru-RU" sz="1200" dirty="0">
              <a:solidFill>
                <a:srgbClr val="FF0000"/>
              </a:solidFill>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61923809"/>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ru-RU"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19708</TotalTime>
  <Words>505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3749</cp:revision>
  <cp:lastPrinted>2021-07-01T07:38:07Z</cp:lastPrinted>
  <dcterms:created xsi:type="dcterms:W3CDTF">2018-03-27T06:03:00Z</dcterms:created>
  <dcterms:modified xsi:type="dcterms:W3CDTF">2024-06-28T08:05:38Z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