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9" d="100"/>
          <a:sy n="99" d="100"/>
        </p:scale>
        <p:origin x="84"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71111402"/>
              </p:ext>
            </p:extLst>
          </p:nvPr>
        </p:nvGraphicFramePr>
        <p:xfrm>
          <a:off x="344488" y="2292860"/>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180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28</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752891493"/>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0.00</a:t>
                      </a:r>
                      <a:r>
                        <a:rPr lang="en-US" sz="1100" b="0" i="0" u="none" strike="noStrike" dirty="0" smtClean="0">
                          <a:solidFill>
                            <a:srgbClr val="000000"/>
                          </a:solidFill>
                          <a:effectLst/>
                          <a:latin typeface="Calibri" panose="020F0502020204030204" pitchFamily="34" charset="0"/>
                        </a:rPr>
                        <a:t>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0.01</a:t>
                      </a:r>
                      <a:r>
                        <a:rPr lang="en-US" sz="1100" b="0" i="0" u="none" strike="noStrike" dirty="0" smtClean="0">
                          <a:solidFill>
                            <a:srgbClr val="000000"/>
                          </a:solidFill>
                          <a:effectLst/>
                          <a:latin typeface="Calibri" panose="020F0502020204030204" pitchFamily="34" charset="0"/>
                        </a:rPr>
                        <a:t>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a:t>
                      </a:r>
                      <a:r>
                        <a:rPr lang="en-US" sz="1100" b="0" i="0" u="none" strike="noStrike" dirty="0" smtClean="0">
                          <a:solidFill>
                            <a:srgbClr val="000000"/>
                          </a:solidFill>
                          <a:effectLst/>
                          <a:latin typeface="Calibri" panose="020F0502020204030204" pitchFamily="34" charset="0"/>
                        </a:rPr>
                        <a:t>218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.244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28</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маусым</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29</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маусым</a:t>
            </a:r>
            <a:r>
              <a:rPr lang="kk-KZ" altLang="ru-RU" sz="1100" b="1" dirty="0" smtClean="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28</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маусым</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 </a:t>
            </a:r>
            <a:r>
              <a:rPr lang="en-US" altLang="ru-RU" sz="1100" b="1" dirty="0" smtClean="0">
                <a:solidFill>
                  <a:srgbClr val="000000"/>
                </a:solidFill>
                <a:latin typeface="Times New Roman" panose="02020603050405020304" pitchFamily="18" charset="0"/>
                <a:cs typeface="Times New Roman" panose="02020603050405020304" pitchFamily="18" charset="0"/>
              </a:rPr>
              <a:t>29</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маусым</a:t>
            </a:r>
            <a:endParaRPr lang="kk-KZ" altLang="ru-RU" sz="1100" b="1" dirty="0" smtClean="0">
              <a:solidFill>
                <a:srgbClr val="000000"/>
              </a:solidFill>
              <a:latin typeface="Times New Roman" panose="02020603050405020304" pitchFamily="18" charset="0"/>
              <a:cs typeface="Times New Roman" panose="02020603050405020304" pitchFamily="18" charset="0"/>
            </a:endParaRP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таңертең және күндіз жаңбыр. </a:t>
            </a:r>
            <a:r>
              <a:rPr lang="kk-KZ" sz="1100" dirty="0" smtClean="0">
                <a:solidFill>
                  <a:prstClr val="black"/>
                </a:solidFill>
                <a:latin typeface="Times New Roman" pitchFamily="18" charset="0"/>
                <a:cs typeface="Times New Roman" pitchFamily="18" charset="0"/>
              </a:rPr>
              <a:t>Жел бат</a:t>
            </a:r>
            <a:r>
              <a:rPr lang="kk-KZ" sz="1100" dirty="0" smtClean="0">
                <a:solidFill>
                  <a:srgbClr val="000000"/>
                </a:solidFill>
                <a:latin typeface="Times New Roman" panose="02020603050405020304" pitchFamily="18" charset="0"/>
                <a:cs typeface="Times New Roman" panose="02020603050405020304" pitchFamily="18" charset="0"/>
                <a:sym typeface="+mn-ea"/>
              </a:rPr>
              <a:t>ыстан, солтүстік-батыстан, </a:t>
            </a:r>
            <a:r>
              <a:rPr lang="kk-KZ" sz="1100" dirty="0" smtClean="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18-20,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25-27 </a:t>
            </a:r>
            <a:r>
              <a:rPr lang="kk-KZ" sz="1100" dirty="0" smtClean="0">
                <a:solidFill>
                  <a:prstClr val="black"/>
                </a:solidFill>
                <a:latin typeface="Times New Roman" pitchFamily="18" charset="0"/>
                <a:cs typeface="Times New Roman" pitchFamily="18" charset="0"/>
              </a:rPr>
              <a:t>жылы</a:t>
            </a:r>
            <a:r>
              <a:rPr lang="kk-KZ" sz="1100" dirty="0" smtClean="0">
                <a:solidFill>
                  <a:prstClr val="black"/>
                </a:solidFill>
                <a:latin typeface="Times New Roman" pitchFamily="18" charset="0"/>
                <a:cs typeface="Times New Roman" pitchFamily="18" charset="0"/>
              </a:rPr>
              <a:t>.</a:t>
            </a:r>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30</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маусым</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a:t>
            </a:r>
            <a:r>
              <a:rPr lang="en-US" sz="1100" b="1" dirty="0" smtClean="0">
                <a:solidFill>
                  <a:srgbClr val="000000"/>
                </a:solidFill>
                <a:latin typeface="Times New Roman" panose="02020603050405020304" pitchFamily="18" charset="0"/>
                <a:cs typeface="Times New Roman" panose="02020603050405020304" pitchFamily="18" charset="0"/>
              </a:rPr>
              <a:t>29 </a:t>
            </a:r>
            <a:r>
              <a:rPr lang="ru-RU" sz="1100" b="1" dirty="0" err="1" smtClean="0">
                <a:solidFill>
                  <a:srgbClr val="000000"/>
                </a:solidFill>
                <a:latin typeface="Times New Roman" panose="02020603050405020304" pitchFamily="18" charset="0"/>
                <a:cs typeface="Times New Roman" panose="02020603050405020304" pitchFamily="18" charset="0"/>
              </a:rPr>
              <a:t>маусым</a:t>
            </a:r>
            <a:r>
              <a:rPr lang="kk-KZ" sz="1100" b="1" dirty="0" smtClean="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30</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маусым</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солтүстік-батыстан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5-10 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температурасы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18-20 жылы</a:t>
            </a:r>
            <a:r>
              <a:rPr lang="kk-KZ"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Догарова Г.Е.</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28552</TotalTime>
  <Words>588</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3423</cp:revision>
  <cp:lastPrinted>2021-07-01T07:38:07Z</cp:lastPrinted>
  <dcterms:created xsi:type="dcterms:W3CDTF">2018-03-27T06:03:00Z</dcterms:created>
  <dcterms:modified xsi:type="dcterms:W3CDTF">2024-06-28T07:51:24Z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