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132" y="1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726810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0164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29 </a:t>
            </a:r>
            <a:r>
              <a:rPr lang="ru-RU" altLang="ru-RU" sz="1300" b="1" dirty="0" err="1">
                <a:latin typeface="Times New Roman" panose="02020603050405020304" pitchFamily="18" charset="0"/>
                <a:cs typeface="Times New Roman" panose="02020603050405020304" pitchFamily="18" charset="0"/>
              </a:rPr>
              <a:t>маусымға</a:t>
            </a:r>
            <a:r>
              <a:rPr lang="ru-RU" altLang="ru-RU" sz="1300" b="1" dirty="0">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28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29 </a:t>
            </a:r>
            <a:r>
              <a:rPr lang="ru-RU" sz="1000" b="1" dirty="0" err="1">
                <a:solidFill>
                  <a:srgbClr val="000000"/>
                </a:solidFill>
                <a:latin typeface="Times New Roman" panose="02020603050405020304" pitchFamily="18" charset="0"/>
                <a:cs typeface="Times New Roman" panose="02020603050405020304" pitchFamily="18" charset="0"/>
              </a:rPr>
              <a:t>маусымның</a:t>
            </a:r>
            <a:endParaRPr lang="kk-KZ" sz="1000" b="1" dirty="0">
              <a:solidFill>
                <a:srgbClr val="000000"/>
              </a:solidFill>
              <a:latin typeface="Times New Roman" panose="02020603050405020304" pitchFamily="18" charset="0"/>
              <a:cs typeface="Times New Roman" panose="02020603050405020304" pitchFamily="18" charset="0"/>
            </a:endParaRP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 </a:t>
            </a:r>
            <a:r>
              <a:rPr lang="kk-KZ" sz="1200" dirty="0">
                <a:latin typeface="Times New Roman" panose="02020603050405020304" pitchFamily="18" charset="0"/>
                <a:ea typeface="Calibri" panose="020F0502020204030204" pitchFamily="34" charset="0"/>
              </a:rPr>
              <a:t>түнде </a:t>
            </a:r>
            <a:r>
              <a:rPr lang="kk-KZ" sz="1200" dirty="0">
                <a:effectLst/>
                <a:latin typeface="Times New Roman" panose="02020603050405020304" pitchFamily="18" charset="0"/>
                <a:ea typeface="Calibri" panose="020F0502020204030204" pitchFamily="34" charset="0"/>
              </a:rPr>
              <a:t>жаңбыр жауады, </a:t>
            </a:r>
            <a:r>
              <a:rPr lang="kk-KZ" sz="1200" kern="1400" dirty="0">
                <a:solidFill>
                  <a:srgbClr val="000000"/>
                </a:solidFill>
                <a:effectLst/>
                <a:latin typeface="Times New Roman" panose="02020603050405020304" pitchFamily="18" charset="0"/>
                <a:ea typeface="Times New Roman" panose="02020603050405020304" pitchFamily="18" charset="0"/>
              </a:rPr>
              <a:t>найзағай күтіледі</a:t>
            </a:r>
            <a:r>
              <a:rPr lang="kk-KZ" sz="1200" dirty="0">
                <a:solidFill>
                  <a:prstClr val="black"/>
                </a:solidFill>
                <a:latin typeface="Times New Roman" pitchFamily="18" charset="0"/>
                <a:cs typeface="Times New Roman" pitchFamily="18" charset="0"/>
              </a:rPr>
              <a:t>. Жел 9-14, таңертең және </a:t>
            </a:r>
            <a:r>
              <a:rPr lang="kk-KZ" sz="1200" kern="1400" dirty="0">
                <a:solidFill>
                  <a:srgbClr val="000000"/>
                </a:solidFill>
                <a:latin typeface="Times New Roman" panose="02020603050405020304" pitchFamily="18" charset="0"/>
                <a:cs typeface="Times New Roman" pitchFamily="18" charset="0"/>
              </a:rPr>
              <a:t>к</a:t>
            </a:r>
            <a:r>
              <a:rPr lang="kk-KZ" sz="1200" kern="1400" dirty="0">
                <a:solidFill>
                  <a:srgbClr val="000000"/>
                </a:solidFill>
                <a:effectLst/>
                <a:latin typeface="Times New Roman" panose="02020603050405020304" pitchFamily="18" charset="0"/>
                <a:ea typeface="Times New Roman" panose="02020603050405020304" pitchFamily="18" charset="0"/>
              </a:rPr>
              <a:t>үндіз екпіні 15-20 </a:t>
            </a:r>
            <a:r>
              <a:rPr lang="kk-KZ" sz="1200" dirty="0">
                <a:effectLst/>
                <a:latin typeface="Times New Roman" panose="02020603050405020304" pitchFamily="18" charset="0"/>
                <a:ea typeface="Calibri" panose="020F0502020204030204" pitchFamily="34" charset="0"/>
              </a:rPr>
              <a:t>м/с. Ауа температурасы түнде </a:t>
            </a:r>
            <a:r>
              <a:rPr lang="kk-KZ" sz="1200" dirty="0">
                <a:latin typeface="Times New Roman" panose="02020603050405020304" pitchFamily="18" charset="0"/>
                <a:ea typeface="Calibri" panose="020F0502020204030204" pitchFamily="34" charset="0"/>
              </a:rPr>
              <a:t>16-18</a:t>
            </a:r>
            <a:r>
              <a:rPr lang="kk-KZ" sz="1200" dirty="0">
                <a:effectLst/>
                <a:latin typeface="Times New Roman" panose="02020603050405020304" pitchFamily="18" charset="0"/>
                <a:ea typeface="Calibri" panose="020F0502020204030204" pitchFamily="34" charset="0"/>
              </a:rPr>
              <a:t>, күндіз қатты ыстық </a:t>
            </a:r>
            <a:r>
              <a:rPr lang="kk-KZ" sz="1200" dirty="0">
                <a:latin typeface="Times New Roman" panose="02020603050405020304" pitchFamily="18" charset="0"/>
                <a:ea typeface="Calibri" panose="020F0502020204030204" pitchFamily="34" charset="0"/>
              </a:rPr>
              <a:t>25-27</a:t>
            </a:r>
            <a:r>
              <a:rPr lang="kk-KZ" sz="1200" dirty="0">
                <a:effectLst/>
                <a:latin typeface="Times New Roman" panose="02020603050405020304" pitchFamily="18" charset="0"/>
                <a:ea typeface="Calibri" panose="020F0502020204030204" pitchFamily="34" charset="0"/>
              </a:rPr>
              <a:t> градус болады</a:t>
            </a:r>
            <a:r>
              <a:rPr lang="ru-RU" sz="12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30 маусымға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29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30 </a:t>
            </a:r>
            <a:r>
              <a:rPr lang="ru-RU" sz="1000" b="1" dirty="0" err="1">
                <a:solidFill>
                  <a:srgbClr val="000000"/>
                </a:solidFill>
                <a:latin typeface="Times New Roman" panose="02020603050405020304" pitchFamily="18" charset="0"/>
                <a:cs typeface="Times New Roman" panose="02020603050405020304" pitchFamily="18" charset="0"/>
              </a:rPr>
              <a:t>маусымн</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a:t>
            </a:r>
            <a:r>
              <a:rPr lang="kk-KZ" sz="1200" dirty="0">
                <a:effectLst/>
                <a:latin typeface="Times New Roman" panose="02020603050405020304" pitchFamily="18" charset="0"/>
                <a:ea typeface="Calibri" panose="020F0502020204030204" pitchFamily="34" charset="0"/>
              </a:rPr>
              <a:t>жаңбыр жауады.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9-14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19-21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40202208"/>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583663"/>
            <a:ext cx="4760151" cy="830997"/>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16640</TotalTime>
  <Words>577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3163</cp:revision>
  <cp:lastPrinted>2021-07-01T07:38:07Z</cp:lastPrinted>
  <dcterms:created xsi:type="dcterms:W3CDTF">2018-03-27T06:03:00Z</dcterms:created>
  <dcterms:modified xsi:type="dcterms:W3CDTF">2024-06-28T07:53:43Z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