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80" d="100"/>
          <a:sy n="80" d="100"/>
        </p:scale>
        <p:origin x="-18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1499294"/>
              </p:ext>
            </p:extLst>
          </p:nvPr>
        </p:nvGraphicFramePr>
        <p:xfrm>
          <a:off x="307975" y="297787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29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екпірі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32-34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29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30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19-21</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78068"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9747800"/>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Calibri"/>
                        </a:rPr>
                        <a:t>615</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Calibri"/>
                        </a:rPr>
                        <a:t>0.123</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FF0000"/>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FF0000"/>
                          </a:solidFill>
                          <a:effectLst/>
                          <a:latin typeface="Times New Roman" pitchFamily="18" charset="0"/>
                          <a:cs typeface="Times New Roman" pitchFamily="18" charset="0"/>
                        </a:rPr>
                        <a:t>-</a:t>
                      </a:r>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20001</TotalTime>
  <Words>549</Words>
  <Application>Microsoft Office PowerPoint</Application>
  <PresentationFormat>Лист A4 (210x297 мм)</PresentationFormat>
  <Paragraphs>86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3787</cp:revision>
  <cp:lastPrinted>2021-07-01T07:38:07Z</cp:lastPrinted>
  <dcterms:created xsi:type="dcterms:W3CDTF">2018-03-27T06:03:00Z</dcterms:created>
  <dcterms:modified xsi:type="dcterms:W3CDTF">2024-06-28T08:00:50Z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