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88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83763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1-6 м/с</a:t>
            </a:r>
            <a:r>
              <a:rPr lang="kk-KZ" sz="1200" dirty="0" smtClean="0">
                <a:latin typeface="Times New Roman" panose="02020603050405020304" pitchFamily="18" charset="0"/>
                <a:cs typeface="Times New Roman" panose="02020603050405020304" pitchFamily="18" charset="0"/>
              </a:rPr>
              <a:t>.</a:t>
            </a:r>
            <a:r>
              <a:rPr lang="kk-KZ" sz="1200" dirty="0" smtClean="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жылы, күндіз қатты ыстық 34-36 градус.</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kk-KZ" sz="1200" b="1" dirty="0" smtClean="0">
                <a:latin typeface="Times New Roman" panose="02020603050405020304" pitchFamily="18" charset="0"/>
                <a:cs typeface="Times New Roman" panose="02020603050405020304" pitchFamily="18" charset="0"/>
              </a:rPr>
              <a:t>30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8406531"/>
              </p:ext>
            </p:extLst>
          </p:nvPr>
        </p:nvGraphicFramePr>
        <p:xfrm>
          <a:off x="5014227"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0,663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4,500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0" name="TextBox 13"/>
          <p:cNvSpPr txBox="1"/>
          <p:nvPr/>
        </p:nvSpPr>
        <p:spPr>
          <a:xfrm>
            <a:off x="5002995" y="2314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9363" y="32137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22013</TotalTime>
  <Words>625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3846</cp:revision>
  <cp:lastPrinted>2021-07-01T03:56:27Z</cp:lastPrinted>
  <dcterms:created xsi:type="dcterms:W3CDTF">2018-03-27T06:03:00Z</dcterms:created>
  <dcterms:modified xsi:type="dcterms:W3CDTF">2024-06-28T06:52:34Z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