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2565443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513018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,476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3477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түнде жаңбыр, найзағай. Солтүстік-батыстан, солтүстіктен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найзағай кезінде екпіні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15-17,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25-27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соғады, күші 2-7 м/с. Ауа температурасы 16-18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30 маусым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Ахбалиева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21521</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3747</cp:revision>
  <cp:lastPrinted>2023-02-06T06:57:51Z</cp:lastPrinted>
  <dcterms:created xsi:type="dcterms:W3CDTF">2018-03-27T06:03:00Z</dcterms:created>
  <dcterms:modified xsi:type="dcterms:W3CDTF">2024-06-28T07:45:32Z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