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933137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28</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28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94332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28 маусым с. 20-ден 29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күндіз өткінші жаңбыр, найзағай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cs typeface="Times New Roman" panose="02020603050405020304" pitchFamily="18" charset="0"/>
              </a:rPr>
              <a:t>күндіз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20-22,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31-33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30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29, түнде 30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29994</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5158</cp:revision>
  <cp:lastPrinted>2023-01-16T10:13:34Z</cp:lastPrinted>
  <dcterms:created xsi:type="dcterms:W3CDTF">2018-03-27T06:03:00Z</dcterms:created>
  <dcterms:modified xsi:type="dcterms:W3CDTF">2024-06-28T06:35:22Z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