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37163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11254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374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0,075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a:t>
                      </a:r>
                      <a:r>
                        <a:rPr lang="ru-RU"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0,058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түнде жаңбыр, найзағай, бұршақ</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солтүстіктен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күндіз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13-15,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23-25 </a:t>
            </a:r>
            <a:r>
              <a:rPr lang="kk-KZ" sz="1100" dirty="0">
                <a:latin typeface="Times New Roman" panose="02020603050405020304" pitchFamily="18" charset="0"/>
                <a:cs typeface="Times New Roman" panose="02020603050405020304" pitchFamily="18" charset="0"/>
              </a:rPr>
              <a:t>градус жылы</a:t>
            </a:r>
            <a:r>
              <a:rPr lang="kk-KZ" sz="1100" dirty="0" smtClean="0">
                <a:latin typeface="Times New Roman" panose="02020603050405020304" pitchFamily="18" charset="0"/>
                <a:cs typeface="Times New Roman" panose="02020603050405020304" pitchFamily="18" charset="0"/>
              </a:rPr>
              <a:t>.</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30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smtClean="0">
                <a:latin typeface="Times New Roman" panose="02020603050405020304" pitchFamily="18" charset="0"/>
                <a:cs typeface="Times New Roman" panose="02020603050405020304" pitchFamily="18" charset="0"/>
              </a:rPr>
              <a:t>Жел </a:t>
            </a:r>
            <a:r>
              <a:rPr lang="kk-KZ" sz="1100" smtClean="0">
                <a:latin typeface="Times New Roman" panose="02020603050405020304" pitchFamily="18" charset="0"/>
                <a:cs typeface="Times New Roman" panose="02020603050405020304" pitchFamily="18" charset="0"/>
              </a:rPr>
              <a:t>солтүстік-батыстан, солтүстіктен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26072</TotalTime>
  <Words>581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5077</cp:revision>
  <cp:lastPrinted>2021-07-01T03:56:27Z</cp:lastPrinted>
  <dcterms:created xsi:type="dcterms:W3CDTF">2018-03-27T06:03:00Z</dcterms:created>
  <dcterms:modified xsi:type="dcterms:W3CDTF">2024-06-28T06:18:28Z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