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81" d="100"/>
          <a:sy n="81" d="100"/>
        </p:scale>
        <p:origin x="-1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921905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29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a:t>
            </a:r>
            <a:r>
              <a:rPr lang="ru-RU" sz="1200" dirty="0" smtClean="0">
                <a:latin typeface="Times New Roman" panose="02020603050405020304" pitchFamily="18" charset="0"/>
                <a:cs typeface="Times New Roman" panose="02020603050405020304" pitchFamily="18" charset="0"/>
              </a:rPr>
              <a:t>-29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30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30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маусым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557342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20565</TotalTime>
  <Words>608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3874</cp:revision>
  <cp:lastPrinted>2021-07-01T07:38:07Z</cp:lastPrinted>
  <dcterms:created xsi:type="dcterms:W3CDTF">2018-03-27T06:03:00Z</dcterms:created>
  <dcterms:modified xsi:type="dcterms:W3CDTF">2024-06-28T07:52:39Z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