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1" d="100"/>
          <a:sy n="81"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482163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824929"/>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Майған </a:t>
            </a:r>
            <a:r>
              <a:rPr lang="kk-KZ" altLang="ru-RU" sz="1200" b="1" i="1" dirty="0" smtClean="0">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19148</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3798</cp:revision>
  <cp:lastPrinted>2021-07-01T03:56:27Z</cp:lastPrinted>
  <dcterms:created xsi:type="dcterms:W3CDTF">2018-03-27T06:03:00Z</dcterms:created>
  <dcterms:modified xsi:type="dcterms:W3CDTF">2024-06-28T07:52:33Z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