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180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kk-KZ" altLang="zh-CN" sz="1200" b="1" i="1" u="none" kern="1200" baseline="0" dirty="0">
                          <a:solidFill>
                            <a:schemeClr val="tx1"/>
                          </a:solidFill>
                          <a:latin typeface="Times New Roman" pitchFamily="18" charset="0"/>
                          <a:ea typeface="+mn-ea"/>
                          <a:cs typeface="Times New Roman" pitchFamily="18" charset="0"/>
                        </a:rPr>
                        <a:t>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itchFamily="18" charset="0"/>
                <a:cs typeface="Times New Roman"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76786963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39</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0,08</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1653</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29</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24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3,0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08512" cy="1668149"/>
          </a:xfrm>
          <a:prstGeom prst="rect">
            <a:avLst/>
          </a:prstGeom>
        </p:spPr>
        <p:txBody>
          <a:bodyPr wrap="square">
            <a:spAutoFit/>
          </a:bodyPr>
          <a:lstStyle/>
          <a:p>
            <a:pPr lvl="0" algn="ctr"/>
            <a:r>
              <a:rPr lang="ru-RU" altLang="ru-RU" sz="1130" b="1" dirty="0" err="1">
                <a:latin typeface="Times New Roman" pitchFamily="18" charset="0"/>
                <a:cs typeface="Times New Roman" pitchFamily="18" charset="0"/>
              </a:rPr>
              <a:t>Петропавл</a:t>
            </a:r>
            <a:r>
              <a:rPr lang="ru-RU" altLang="ru-RU" sz="1130" b="1" dirty="0">
                <a:latin typeface="Times New Roman" pitchFamily="18" charset="0"/>
                <a:cs typeface="Times New Roman" pitchFamily="18" charset="0"/>
              </a:rPr>
              <a:t> </a:t>
            </a:r>
            <a:r>
              <a:rPr lang="ru-RU" altLang="ru-RU" sz="1130" b="1" dirty="0" err="1">
                <a:latin typeface="Times New Roman" pitchFamily="18" charset="0"/>
                <a:cs typeface="Times New Roman" pitchFamily="18" charset="0"/>
              </a:rPr>
              <a:t>қаласы бойынша</a:t>
            </a:r>
            <a:r>
              <a:rPr lang="ru-RU" altLang="ru-RU" sz="1130" b="1" dirty="0">
                <a:latin typeface="Times New Roman" pitchFamily="18" charset="0"/>
                <a:cs typeface="Times New Roman" pitchFamily="18" charset="0"/>
              </a:rPr>
              <a:t> </a:t>
            </a:r>
            <a:r>
              <a:rPr lang="kk-KZ" altLang="ru-RU" sz="1130" b="1" dirty="0" smtClean="0">
                <a:latin typeface="Times New Roman" pitchFamily="18" charset="0"/>
                <a:cs typeface="Times New Roman" pitchFamily="18" charset="0"/>
              </a:rPr>
              <a:t>29</a:t>
            </a:r>
            <a:r>
              <a:rPr lang="kk-KZ" sz="1130" b="1" dirty="0" smtClean="0">
                <a:latin typeface="Times New Roman" pitchFamily="18" charset="0"/>
                <a:cs typeface="Times New Roman" pitchFamily="18" charset="0"/>
              </a:rPr>
              <a:t> </a:t>
            </a:r>
            <a:r>
              <a:rPr lang="kk-KZ" altLang="ru-RU" sz="1130" b="1" dirty="0">
                <a:solidFill>
                  <a:srgbClr val="000000"/>
                </a:solidFill>
                <a:latin typeface="Times New Roman" pitchFamily="18" charset="0"/>
                <a:cs typeface="Times New Roman" pitchFamily="18" charset="0"/>
              </a:rPr>
              <a:t>маусымға </a:t>
            </a:r>
            <a:r>
              <a:rPr lang="ru-RU" altLang="ru-RU" sz="1130" b="1" dirty="0" err="1">
                <a:solidFill>
                  <a:srgbClr val="000000"/>
                </a:solidFill>
                <a:latin typeface="Times New Roman" pitchFamily="18" charset="0"/>
                <a:cs typeface="Times New Roman" pitchFamily="18" charset="0"/>
              </a:rPr>
              <a:t>ауа-райы</a:t>
            </a:r>
            <a:r>
              <a:rPr lang="ru-RU" altLang="ru-RU" sz="1130" b="1" dirty="0">
                <a:solidFill>
                  <a:srgbClr val="000000"/>
                </a:solidFill>
                <a:latin typeface="Times New Roman" pitchFamily="18" charset="0"/>
                <a:cs typeface="Times New Roman" pitchFamily="18" charset="0"/>
              </a:rPr>
              <a:t> </a:t>
            </a:r>
            <a:r>
              <a:rPr lang="ru-RU" altLang="ru-RU" sz="1130" b="1" dirty="0" err="1">
                <a:solidFill>
                  <a:srgbClr val="000000"/>
                </a:solidFill>
                <a:latin typeface="Times New Roman" pitchFamily="18" charset="0"/>
                <a:cs typeface="Times New Roman" pitchFamily="18" charset="0"/>
              </a:rPr>
              <a:t>болжамы</a:t>
            </a:r>
            <a:endParaRPr lang="ru-RU" altLang="ru-RU" sz="1130" b="1" dirty="0">
              <a:solidFill>
                <a:srgbClr val="000000"/>
              </a:solidFill>
              <a:latin typeface="Times New Roman" pitchFamily="18" charset="0"/>
              <a:cs typeface="Times New Roman" pitchFamily="18" charset="0"/>
            </a:endParaRPr>
          </a:p>
          <a:p>
            <a:pPr lvl="0" algn="ctr"/>
            <a:r>
              <a:rPr lang="ru-RU" altLang="ru-RU" sz="1130" b="1" dirty="0">
                <a:solidFill>
                  <a:srgbClr val="000000"/>
                </a:solidFill>
                <a:latin typeface="Times New Roman" pitchFamily="18" charset="0"/>
                <a:cs typeface="Times New Roman" pitchFamily="18" charset="0"/>
              </a:rPr>
              <a:t>2024 </a:t>
            </a:r>
            <a:r>
              <a:rPr lang="ru-RU" altLang="ru-RU" sz="1130" b="1" dirty="0" err="1">
                <a:solidFill>
                  <a:srgbClr val="000000"/>
                </a:solidFill>
                <a:latin typeface="Times New Roman" pitchFamily="18" charset="0"/>
                <a:cs typeface="Times New Roman" pitchFamily="18" charset="0"/>
              </a:rPr>
              <a:t>жылғы </a:t>
            </a:r>
            <a:r>
              <a:rPr lang="ru-RU" altLang="ru-RU" sz="1130" b="1" dirty="0" smtClean="0">
                <a:solidFill>
                  <a:srgbClr val="000000"/>
                </a:solidFill>
                <a:latin typeface="Times New Roman" pitchFamily="18" charset="0"/>
                <a:cs typeface="Times New Roman" pitchFamily="18" charset="0"/>
              </a:rPr>
              <a:t>28</a:t>
            </a:r>
            <a:r>
              <a:rPr lang="kk-KZ" altLang="ru-RU" sz="1130" b="1" dirty="0" smtClean="0">
                <a:solidFill>
                  <a:srgbClr val="000000"/>
                </a:solidFill>
                <a:latin typeface="Times New Roman" pitchFamily="18" charset="0"/>
                <a:cs typeface="Times New Roman" pitchFamily="18" charset="0"/>
              </a:rPr>
              <a:t> </a:t>
            </a:r>
            <a:r>
              <a:rPr lang="kk-KZ" altLang="ru-RU" sz="1130" b="1" dirty="0">
                <a:latin typeface="Times New Roman" pitchFamily="18" charset="0"/>
                <a:cs typeface="Times New Roman" pitchFamily="18" charset="0"/>
              </a:rPr>
              <a:t>маусымға</a:t>
            </a:r>
            <a:r>
              <a:rPr lang="kk-KZ" altLang="ru-RU" sz="1130" b="1" dirty="0">
                <a:solidFill>
                  <a:srgbClr val="000000"/>
                </a:solidFill>
                <a:latin typeface="Times New Roman" pitchFamily="18" charset="0"/>
                <a:cs typeface="Times New Roman" pitchFamily="18" charset="0"/>
              </a:rPr>
              <a:t> </a:t>
            </a:r>
            <a:r>
              <a:rPr lang="ru-RU" altLang="ru-RU" sz="1130" b="1" dirty="0">
                <a:solidFill>
                  <a:srgbClr val="000000"/>
                </a:solidFill>
                <a:latin typeface="Times New Roman" pitchFamily="18" charset="0"/>
                <a:cs typeface="Times New Roman" pitchFamily="18" charset="0"/>
              </a:rPr>
              <a:t>20 </a:t>
            </a:r>
            <a:r>
              <a:rPr lang="ru-RU" altLang="ru-RU" sz="1130" b="1" dirty="0" err="1">
                <a:solidFill>
                  <a:srgbClr val="000000"/>
                </a:solidFill>
                <a:latin typeface="Times New Roman" pitchFamily="18" charset="0"/>
                <a:cs typeface="Times New Roman" pitchFamily="18" charset="0"/>
              </a:rPr>
              <a:t>сағаттан</a:t>
            </a:r>
            <a:r>
              <a:rPr lang="ru-RU" altLang="ru-RU" sz="1130" b="1" dirty="0">
                <a:solidFill>
                  <a:srgbClr val="000000"/>
                </a:solidFill>
                <a:latin typeface="Times New Roman" pitchFamily="18" charset="0"/>
                <a:cs typeface="Times New Roman" pitchFamily="18" charset="0"/>
              </a:rPr>
              <a:t> </a:t>
            </a:r>
            <a:r>
              <a:rPr lang="kk-KZ" altLang="ru-RU" sz="1130" b="1" dirty="0" smtClean="0">
                <a:solidFill>
                  <a:srgbClr val="000000"/>
                </a:solidFill>
                <a:latin typeface="Times New Roman" pitchFamily="18" charset="0"/>
                <a:cs typeface="Times New Roman" pitchFamily="18" charset="0"/>
              </a:rPr>
              <a:t>29 </a:t>
            </a:r>
            <a:r>
              <a:rPr lang="kk-KZ" altLang="ru-RU" sz="1130" b="1" dirty="0">
                <a:solidFill>
                  <a:srgbClr val="000000"/>
                </a:solidFill>
                <a:latin typeface="Times New Roman" pitchFamily="18" charset="0"/>
                <a:cs typeface="Times New Roman" pitchFamily="18" charset="0"/>
              </a:rPr>
              <a:t>маусымға </a:t>
            </a:r>
            <a:r>
              <a:rPr lang="ru-RU" altLang="ru-RU" sz="1130" b="1" dirty="0">
                <a:solidFill>
                  <a:srgbClr val="000000"/>
                </a:solidFill>
                <a:latin typeface="Times New Roman" pitchFamily="18" charset="0"/>
                <a:cs typeface="Times New Roman" pitchFamily="18" charset="0"/>
              </a:rPr>
              <a:t>20 </a:t>
            </a:r>
            <a:r>
              <a:rPr lang="ru-RU" altLang="ru-RU" sz="1130" b="1" dirty="0" err="1">
                <a:solidFill>
                  <a:srgbClr val="000000"/>
                </a:solidFill>
                <a:latin typeface="Times New Roman" pitchFamily="18" charset="0"/>
                <a:cs typeface="Times New Roman" pitchFamily="18" charset="0"/>
              </a:rPr>
              <a:t>сағатқа дейін</a:t>
            </a:r>
            <a:r>
              <a:rPr lang="ru-RU" altLang="ru-RU" sz="1130" b="1" dirty="0">
                <a:solidFill>
                  <a:srgbClr val="000000"/>
                </a:solidFill>
                <a:latin typeface="Times New Roman" pitchFamily="18" charset="0"/>
                <a:cs typeface="Times New Roman" pitchFamily="18" charset="0"/>
              </a:rPr>
              <a:t>   </a:t>
            </a:r>
          </a:p>
          <a:p>
            <a:pPr indent="180975" algn="just"/>
            <a:r>
              <a:rPr lang="kk-KZ" sz="113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 </a:t>
            </a:r>
            <a:r>
              <a:rPr lang="kk-KZ" sz="1200" dirty="0">
                <a:latin typeface="Times New Roman" pitchFamily="18" charset="0"/>
                <a:cs typeface="Times New Roman" pitchFamily="18" charset="0"/>
              </a:rPr>
              <a:t>жаңбыр, найзағай, </a:t>
            </a:r>
            <a:r>
              <a:rPr lang="kk-KZ" sz="1200" dirty="0" smtClean="0">
                <a:latin typeface="Times New Roman" pitchFamily="18" charset="0"/>
                <a:cs typeface="Times New Roman" pitchFamily="18" charset="0"/>
              </a:rPr>
              <a:t>дауыл</a:t>
            </a:r>
            <a:r>
              <a:rPr lang="kk-KZ" sz="1200" dirty="0">
                <a:latin typeface="Times New Roman" pitchFamily="18" charset="0"/>
                <a:cs typeface="Times New Roman" pitchFamily="18" charset="0"/>
              </a:rPr>
              <a:t>. </a:t>
            </a:r>
            <a:r>
              <a:rPr lang="kk-KZ" sz="1130" dirty="0" smtClean="0">
                <a:latin typeface="Times New Roman" pitchFamily="18" charset="0"/>
                <a:cs typeface="Times New Roman" pitchFamily="18" charset="0"/>
              </a:rPr>
              <a:t>Оңтүстіктен, оңтүстік-батыстан </a:t>
            </a:r>
            <a:r>
              <a:rPr lang="kk-KZ" sz="1130" dirty="0">
                <a:latin typeface="Times New Roman" pitchFamily="18" charset="0"/>
                <a:cs typeface="Times New Roman" pitchFamily="18" charset="0"/>
              </a:rPr>
              <a:t>жел соғады </a:t>
            </a:r>
            <a:r>
              <a:rPr lang="kk-KZ" sz="1130" dirty="0" smtClean="0">
                <a:latin typeface="Times New Roman" pitchFamily="18" charset="0"/>
                <a:cs typeface="Times New Roman" pitchFamily="18" charset="0"/>
              </a:rPr>
              <a:t>күші 15-20, екпіні </a:t>
            </a:r>
            <a:r>
              <a:rPr lang="kk-KZ" sz="1130" dirty="0">
                <a:latin typeface="Times New Roman" pitchFamily="18" charset="0"/>
                <a:cs typeface="Times New Roman" pitchFamily="18" charset="0"/>
              </a:rPr>
              <a:t>23 м/с. Ауа температурасы түнде 16-18, күндіз </a:t>
            </a:r>
            <a:r>
              <a:rPr lang="kk-KZ" sz="1130" dirty="0" smtClean="0">
                <a:latin typeface="Times New Roman" pitchFamily="18" charset="0"/>
                <a:cs typeface="Times New Roman" pitchFamily="18" charset="0"/>
              </a:rPr>
              <a:t>24-26 </a:t>
            </a:r>
            <a:r>
              <a:rPr lang="kk-KZ" sz="1130" dirty="0">
                <a:latin typeface="Times New Roman" pitchFamily="18" charset="0"/>
                <a:cs typeface="Times New Roman" pitchFamily="18" charset="0"/>
              </a:rPr>
              <a:t>градус жылы.</a:t>
            </a:r>
          </a:p>
          <a:p>
            <a:pPr algn="ctr"/>
            <a:r>
              <a:rPr lang="kk-KZ" sz="1130" b="1" dirty="0" smtClean="0">
                <a:latin typeface="Times New Roman" pitchFamily="18" charset="0"/>
                <a:cs typeface="Times New Roman" pitchFamily="18" charset="0"/>
              </a:rPr>
              <a:t>30 </a:t>
            </a:r>
            <a:r>
              <a:rPr lang="kk-KZ" altLang="ru-RU" sz="1130" b="1" dirty="0">
                <a:solidFill>
                  <a:srgbClr val="000000"/>
                </a:solidFill>
                <a:latin typeface="Times New Roman" pitchFamily="18" charset="0"/>
                <a:cs typeface="Times New Roman" pitchFamily="18" charset="0"/>
              </a:rPr>
              <a:t>маусымға </a:t>
            </a:r>
            <a:r>
              <a:rPr lang="ru-RU" altLang="ru-RU" sz="1130" b="1" dirty="0" err="1">
                <a:solidFill>
                  <a:srgbClr val="000000"/>
                </a:solidFill>
                <a:latin typeface="Times New Roman" pitchFamily="18" charset="0"/>
                <a:cs typeface="Times New Roman" pitchFamily="18" charset="0"/>
              </a:rPr>
              <a:t>ауа-райы</a:t>
            </a:r>
            <a:r>
              <a:rPr lang="ru-RU" altLang="ru-RU" sz="1130" b="1" dirty="0">
                <a:solidFill>
                  <a:srgbClr val="000000"/>
                </a:solidFill>
                <a:latin typeface="Times New Roman" pitchFamily="18" charset="0"/>
                <a:cs typeface="Times New Roman" pitchFamily="18" charset="0"/>
              </a:rPr>
              <a:t> </a:t>
            </a:r>
            <a:r>
              <a:rPr lang="ru-RU" altLang="ru-RU" sz="1130" b="1" dirty="0" err="1">
                <a:solidFill>
                  <a:srgbClr val="000000"/>
                </a:solidFill>
                <a:latin typeface="Times New Roman" pitchFamily="18" charset="0"/>
                <a:cs typeface="Times New Roman" pitchFamily="18" charset="0"/>
              </a:rPr>
              <a:t>болжамы</a:t>
            </a:r>
            <a:r>
              <a:rPr lang="ru-RU" altLang="ru-RU" sz="1130" b="1" dirty="0">
                <a:solidFill>
                  <a:srgbClr val="000000"/>
                </a:solidFill>
                <a:latin typeface="Times New Roman" pitchFamily="18" charset="0"/>
                <a:cs typeface="Times New Roman" pitchFamily="18" charset="0"/>
              </a:rPr>
              <a:t> </a:t>
            </a:r>
          </a:p>
          <a:p>
            <a:pPr algn="ctr"/>
            <a:r>
              <a:rPr lang="ru-RU" altLang="ru-RU" sz="1130" b="1" dirty="0">
                <a:solidFill>
                  <a:srgbClr val="000000"/>
                </a:solidFill>
                <a:latin typeface="Times New Roman" pitchFamily="18" charset="0"/>
                <a:cs typeface="Times New Roman" pitchFamily="18" charset="0"/>
              </a:rPr>
              <a:t>2024 </a:t>
            </a:r>
            <a:r>
              <a:rPr lang="ru-RU" altLang="ru-RU" sz="1130" b="1" dirty="0" err="1">
                <a:solidFill>
                  <a:srgbClr val="000000"/>
                </a:solidFill>
                <a:latin typeface="Times New Roman" pitchFamily="18" charset="0"/>
                <a:cs typeface="Times New Roman" pitchFamily="18" charset="0"/>
              </a:rPr>
              <a:t>жылғы</a:t>
            </a:r>
            <a:r>
              <a:rPr lang="ru-RU" altLang="ru-RU" sz="1130" b="1" dirty="0">
                <a:solidFill>
                  <a:srgbClr val="000000"/>
                </a:solidFill>
                <a:latin typeface="Times New Roman" pitchFamily="18" charset="0"/>
                <a:cs typeface="Times New Roman" pitchFamily="18" charset="0"/>
              </a:rPr>
              <a:t> </a:t>
            </a:r>
            <a:r>
              <a:rPr lang="kk-KZ" altLang="ru-RU" sz="1130" b="1" dirty="0" smtClean="0">
                <a:solidFill>
                  <a:srgbClr val="000000"/>
                </a:solidFill>
                <a:latin typeface="Times New Roman" pitchFamily="18" charset="0"/>
                <a:cs typeface="Times New Roman" pitchFamily="18" charset="0"/>
              </a:rPr>
              <a:t>29 </a:t>
            </a:r>
            <a:r>
              <a:rPr lang="kk-KZ" altLang="ru-RU" sz="1130" b="1" dirty="0">
                <a:solidFill>
                  <a:srgbClr val="000000"/>
                </a:solidFill>
                <a:latin typeface="Times New Roman" pitchFamily="18" charset="0"/>
                <a:cs typeface="Times New Roman" pitchFamily="18" charset="0"/>
              </a:rPr>
              <a:t>маусымға 2</a:t>
            </a:r>
            <a:r>
              <a:rPr lang="ru-RU" altLang="ru-RU" sz="1130" b="1" dirty="0">
                <a:solidFill>
                  <a:srgbClr val="000000"/>
                </a:solidFill>
                <a:latin typeface="Times New Roman" pitchFamily="18" charset="0"/>
                <a:cs typeface="Times New Roman" pitchFamily="18" charset="0"/>
              </a:rPr>
              <a:t>0 </a:t>
            </a:r>
            <a:r>
              <a:rPr lang="ru-RU" altLang="ru-RU" sz="1130" b="1" dirty="0" err="1">
                <a:solidFill>
                  <a:srgbClr val="000000"/>
                </a:solidFill>
                <a:latin typeface="Times New Roman" pitchFamily="18" charset="0"/>
                <a:cs typeface="Times New Roman" pitchFamily="18" charset="0"/>
              </a:rPr>
              <a:t>сағаттан</a:t>
            </a:r>
            <a:r>
              <a:rPr lang="ru-RU" altLang="ru-RU" sz="1130" b="1" dirty="0">
                <a:solidFill>
                  <a:srgbClr val="000000"/>
                </a:solidFill>
                <a:latin typeface="Times New Roman" pitchFamily="18" charset="0"/>
                <a:cs typeface="Times New Roman" pitchFamily="18" charset="0"/>
              </a:rPr>
              <a:t> </a:t>
            </a:r>
            <a:r>
              <a:rPr lang="kk-KZ" altLang="ru-RU" sz="1130" b="1" dirty="0" smtClean="0">
                <a:solidFill>
                  <a:srgbClr val="000000"/>
                </a:solidFill>
                <a:latin typeface="Times New Roman" pitchFamily="18" charset="0"/>
                <a:cs typeface="Times New Roman" pitchFamily="18" charset="0"/>
              </a:rPr>
              <a:t>30 </a:t>
            </a:r>
            <a:r>
              <a:rPr lang="kk-KZ" altLang="ru-RU" sz="1130" b="1" dirty="0">
                <a:solidFill>
                  <a:srgbClr val="000000"/>
                </a:solidFill>
                <a:latin typeface="Times New Roman" pitchFamily="18" charset="0"/>
                <a:cs typeface="Times New Roman" pitchFamily="18" charset="0"/>
              </a:rPr>
              <a:t>маусымға </a:t>
            </a:r>
            <a:r>
              <a:rPr lang="ru-RU" sz="1130" b="1" dirty="0">
                <a:solidFill>
                  <a:srgbClr val="000000"/>
                </a:solidFill>
                <a:latin typeface="Times New Roman" pitchFamily="18" charset="0"/>
                <a:cs typeface="Times New Roman" pitchFamily="18" charset="0"/>
              </a:rPr>
              <a:t>08 </a:t>
            </a:r>
            <a:r>
              <a:rPr lang="ru-RU" altLang="ru-RU" sz="1130" b="1" dirty="0" err="1">
                <a:solidFill>
                  <a:srgbClr val="000000"/>
                </a:solidFill>
                <a:latin typeface="Times New Roman" pitchFamily="18" charset="0"/>
                <a:cs typeface="Times New Roman" pitchFamily="18" charset="0"/>
              </a:rPr>
              <a:t>сағатқа дейін</a:t>
            </a:r>
            <a:r>
              <a:rPr lang="ru-RU" altLang="ru-RU" sz="113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a:t>
            </a:r>
            <a:r>
              <a:rPr lang="kk-KZ" sz="1100" dirty="0" smtClean="0">
                <a:latin typeface="Times New Roman" pitchFamily="18" charset="0"/>
                <a:cs typeface="Times New Roman" pitchFamily="18" charset="0"/>
              </a:rPr>
              <a:t>, найзағай, </a:t>
            </a:r>
            <a:r>
              <a:rPr lang="kk-KZ" sz="1100" dirty="0" smtClean="0">
                <a:latin typeface="Times New Roman" pitchFamily="18" charset="0"/>
                <a:cs typeface="Times New Roman" pitchFamily="18" charset="0"/>
              </a:rPr>
              <a:t>дауыл.</a:t>
            </a:r>
            <a:r>
              <a:rPr lang="kk-KZ" sz="1130" dirty="0" smtClean="0">
                <a:latin typeface="Times New Roman" pitchFamily="18" charset="0"/>
                <a:cs typeface="Times New Roman" pitchFamily="18" charset="0"/>
              </a:rPr>
              <a:t> </a:t>
            </a:r>
            <a:r>
              <a:rPr lang="kk-KZ" sz="1130" smtClean="0">
                <a:latin typeface="Times New Roman" pitchFamily="18" charset="0"/>
                <a:cs typeface="Times New Roman" pitchFamily="18" charset="0"/>
              </a:rPr>
              <a:t>Солтүстік-шығыстан </a:t>
            </a:r>
            <a:r>
              <a:rPr lang="kk-KZ" sz="1130" dirty="0">
                <a:latin typeface="Times New Roman" pitchFamily="18" charset="0"/>
                <a:cs typeface="Times New Roman" pitchFamily="18" charset="0"/>
              </a:rPr>
              <a:t>жел соғады, </a:t>
            </a:r>
            <a:r>
              <a:rPr lang="kk-KZ" sz="1130">
                <a:latin typeface="Times New Roman" pitchFamily="18" charset="0"/>
                <a:cs typeface="Times New Roman" pitchFamily="18" charset="0"/>
              </a:rPr>
              <a:t>күші </a:t>
            </a:r>
            <a:r>
              <a:rPr lang="kk-KZ" sz="1130" smtClean="0">
                <a:latin typeface="Times New Roman" pitchFamily="18" charset="0"/>
                <a:cs typeface="Times New Roman" pitchFamily="18" charset="0"/>
              </a:rPr>
              <a:t>9-14, екпіні 15-20 </a:t>
            </a:r>
            <a:r>
              <a:rPr lang="kk-KZ" sz="1130" dirty="0" smtClean="0">
                <a:latin typeface="Times New Roman" pitchFamily="18" charset="0"/>
                <a:cs typeface="Times New Roman" pitchFamily="18" charset="0"/>
              </a:rPr>
              <a:t>м/с</a:t>
            </a:r>
            <a:r>
              <a:rPr lang="kk-KZ" sz="1130" dirty="0">
                <a:latin typeface="Times New Roman" pitchFamily="18" charset="0"/>
                <a:cs typeface="Times New Roman" pitchFamily="18" charset="0"/>
              </a:rPr>
              <a:t>.</a:t>
            </a:r>
            <a:r>
              <a:rPr lang="ru-RU" sz="1130" dirty="0">
                <a:latin typeface="Times New Roman" pitchFamily="18" charset="0"/>
                <a:cs typeface="Times New Roman" pitchFamily="18" charset="0"/>
              </a:rPr>
              <a:t> </a:t>
            </a:r>
            <a:r>
              <a:rPr lang="kk-KZ" sz="1130" dirty="0">
                <a:latin typeface="Times New Roman" pitchFamily="18" charset="0"/>
                <a:cs typeface="Times New Roman" pitchFamily="18" charset="0"/>
              </a:rPr>
              <a:t>Ауа температурасы </a:t>
            </a:r>
            <a:r>
              <a:rPr lang="kk-KZ" sz="1130" dirty="0" smtClean="0">
                <a:latin typeface="Times New Roman" pitchFamily="18" charset="0"/>
                <a:cs typeface="Times New Roman" pitchFamily="18" charset="0"/>
              </a:rPr>
              <a:t>14-16 </a:t>
            </a:r>
            <a:r>
              <a:rPr lang="kk-KZ" sz="1130" dirty="0">
                <a:latin typeface="Times New Roman" pitchFamily="18" charset="0"/>
                <a:cs typeface="Times New Roman" pitchFamily="18" charset="0"/>
              </a:rPr>
              <a:t>градус жылы.</a:t>
            </a:r>
            <a:endParaRPr lang="ru-RU" altLang="en-US" sz="113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29</a:t>
            </a:r>
            <a:r>
              <a:rPr lang="kk-KZ" altLang="ru-RU" sz="1100" dirty="0" smtClean="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маусымға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30 </a:t>
            </a:r>
            <a:r>
              <a:rPr lang="kk-KZ" altLang="ru-RU" sz="1100" dirty="0">
                <a:solidFill>
                  <a:srgbClr val="000000"/>
                </a:solidFill>
                <a:latin typeface="Times New Roman" pitchFamily="18" charset="0"/>
                <a:cs typeface="Times New Roman" pitchFamily="18" charset="0"/>
              </a:rPr>
              <a:t>маусымға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15203</TotalTime>
  <Words>562</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4874</cp:revision>
  <cp:lastPrinted>2021-07-01T03:56:27Z</cp:lastPrinted>
  <dcterms:created xsi:type="dcterms:W3CDTF">2018-03-27T06:03:00Z</dcterms:created>
  <dcterms:modified xsi:type="dcterms:W3CDTF">2024-06-28T07:11:05Z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