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668777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28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29 маусымға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28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29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жаңбыр жауады, </a:t>
            </a:r>
            <a:r>
              <a:rPr lang="kk-KZ" sz="1200" dirty="0" smtClean="0">
                <a:latin typeface="Times New Roman" pitchFamily="18" charset="0"/>
                <a:cs typeface="Times New Roman" pitchFamily="18" charset="0"/>
              </a:rPr>
              <a:t>күндіз найзағай</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болады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соғатын жел оңтүстік-батысқа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күндіз екпіні </a:t>
            </a:r>
            <a:r>
              <a:rPr lang="kk-KZ" sz="1200" dirty="0">
                <a:latin typeface="Times New Roman" pitchFamily="18" charset="0"/>
                <a:cs typeface="Times New Roman" pitchFamily="18" charset="0"/>
              </a:rPr>
              <a:t>15-20 м/с. Ауа температурасы түнде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30 маусымға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29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30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түнде аздаған жаңбыр жауады. Солтүстік-батыстан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7-12</a:t>
            </a:r>
            <a:r>
              <a:rPr lang="kk-KZ" sz="120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29737272"/>
              </p:ext>
            </p:extLst>
          </p:nvPr>
        </p:nvGraphicFramePr>
        <p:xfrm>
          <a:off x="5024438" y="4143380"/>
          <a:ext cx="4667576" cy="2265764"/>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78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29 маусымда, 30 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17983</TotalTime>
  <Words>533</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4468</cp:revision>
  <cp:lastPrinted>2021-07-01T07:38:07Z</cp:lastPrinted>
  <dcterms:created xsi:type="dcterms:W3CDTF">2018-03-27T06:03:00Z</dcterms:created>
  <dcterms:modified xsi:type="dcterms:W3CDTF">2024-06-28T09:13:21Z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