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5570719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0,08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1653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шквал. Ветер южный, юго-западный 15-20,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23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16570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5094</cp:revision>
  <cp:lastPrinted>2021-07-01T03:56:27Z</cp:lastPrinted>
  <dcterms:created xsi:type="dcterms:W3CDTF">2018-03-27T06:03:00Z</dcterms:created>
  <dcterms:modified xsi:type="dcterms:W3CDTF">2024-06-28T07:10:13Z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