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882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214907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июня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28 июня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29 июня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июня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5-10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сильная жара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35-37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градусов.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июня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июня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м/с. Температура воздуха </a:t>
            </a:r>
            <a:r>
              <a:rPr lang="kk-KZ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kk-KZ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-20°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24460" y="231374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6489081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0,022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1,913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Игасанова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М.А.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20442</TotalTime>
  <Words>602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3658</cp:revision>
  <cp:lastPrinted>2021-07-01T03:56:27Z</cp:lastPrinted>
  <dcterms:created xsi:type="dcterms:W3CDTF">2018-03-27T06:03:00Z</dcterms:created>
  <dcterms:modified xsi:type="dcterms:W3CDTF">2024-06-28T06:45:14Z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