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95965611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7926357"/>
              </p:ext>
            </p:extLst>
          </p:nvPr>
        </p:nvGraphicFramePr>
        <p:xfrm>
          <a:off x="4991355" y="4234700"/>
          <a:ext cx="4747702" cy="2123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374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0,075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дождь, гроза, град.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северо-западный, северный 9-14, днем порывы 18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13-15,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23-25 тепла.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северо-западный, северный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25857</TotalTime>
  <Words>603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4680</cp:revision>
  <cp:lastPrinted>2021-07-01T03:56:27Z</cp:lastPrinted>
  <dcterms:created xsi:type="dcterms:W3CDTF">2018-03-27T06:03:00Z</dcterms:created>
  <dcterms:modified xsi:type="dcterms:W3CDTF">2024-06-28T06:18:31Z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