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1" d="100"/>
          <a:sy n="81" d="100"/>
        </p:scale>
        <p:origin x="-156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83738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по 20 ч. 29 июня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Ветер юго-западный 9-14, днем порывы 15-20 м/с. Температура воздуха ночью 18-20, днем 27-29 тепла.</a:t>
            </a:r>
            <a:endParaRPr lang="ru-RU" sz="1200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29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952876"/>
              </p:ext>
            </p:extLst>
          </p:nvPr>
        </p:nvGraphicFramePr>
        <p:xfrm>
          <a:off x="5018116" y="4509120"/>
          <a:ext cx="4759297" cy="1872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19869</TotalTime>
  <Words>550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3737</cp:revision>
  <cp:lastPrinted>2021-07-01T03:56:27Z</cp:lastPrinted>
  <dcterms:created xsi:type="dcterms:W3CDTF">2018-03-27T06:03:00Z</dcterms:created>
  <dcterms:modified xsi:type="dcterms:W3CDTF">2024-06-28T08:05:41Z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