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9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166619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33712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утром и днем дождь. Ветер западный, северо-западный 9-14 м/с. Температура воздуха ночью 18-20, днем 25-27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26239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3385</cp:revision>
  <cp:lastPrinted>2021-10-15T03:50:29Z</cp:lastPrinted>
  <dcterms:created xsi:type="dcterms:W3CDTF">2018-03-27T06:03:00Z</dcterms:created>
  <dcterms:modified xsi:type="dcterms:W3CDTF">2024-06-28T07:51:27Z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