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30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162117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29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 по 20 ч. 29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дождь, гроза. Ветер 9-14, утром и днем порывы 15-20 м/с. Температура воздуха ночью 16-18, днем 25-27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29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9-14 м/с. Температура воздуха 19-21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878861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19723</TotalTime>
  <Words>613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3229</cp:revision>
  <cp:lastPrinted>2021-07-01T03:56:27Z</cp:lastPrinted>
  <dcterms:created xsi:type="dcterms:W3CDTF">2018-03-27T06:03:00Z</dcterms:created>
  <dcterms:modified xsi:type="dcterms:W3CDTF">2024-06-28T07:53:45Z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