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195486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кратковременный дождь, гроза. Ветер юго-западный 9-14, днем порывы 15-20 м/с. Температура воздуха ночью 20-22,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31-33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9-14 м/с. Температура воздуха ночью 18-20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501900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Седелева Н.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32239</TotalTime>
  <Words>660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5354</cp:revision>
  <cp:lastPrinted>2021-11-30T05:55:24Z</cp:lastPrinted>
  <dcterms:created xsi:type="dcterms:W3CDTF">2018-03-27T06:03:00Z</dcterms:created>
  <dcterms:modified xsi:type="dcterms:W3CDTF">2024-06-28T06:35:09Z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