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39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882367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по 20 ч. 29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ночью 20-22, днем 27-29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днем гроза, шквал. Ветер юго-западный 9-14 порывы 15-20 м/с. Температура воздуха ночью 18-20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874453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19151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3755</cp:revision>
  <cp:lastPrinted>2021-07-01T03:56:27Z</cp:lastPrinted>
  <dcterms:created xsi:type="dcterms:W3CDTF">2018-03-27T06:03:00Z</dcterms:created>
  <dcterms:modified xsi:type="dcterms:W3CDTF">2024-06-28T07:49:11Z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