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32"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0570865"/>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179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маусым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27 маусым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жауын-шашынсыз</a:t>
            </a:r>
            <a:r>
              <a:rPr lang="kk-KZ" sz="1200" dirty="0">
                <a:solidFill>
                  <a:prstClr val="black"/>
                </a:solidFill>
                <a:latin typeface="Times New Roman" pitchFamily="18" charset="0"/>
                <a:cs typeface="Times New Roman" pitchFamily="18" charset="0"/>
              </a:rPr>
              <a:t>. Жел солтүстік-шығыстан соғады, күші 1-6 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күндіз қатты ыстық </a:t>
            </a:r>
            <a:r>
              <a:rPr lang="kk-KZ" sz="1200" dirty="0" smtClean="0">
                <a:solidFill>
                  <a:prstClr val="black"/>
                </a:solidFill>
                <a:latin typeface="Times New Roman" pitchFamily="18" charset="0"/>
                <a:cs typeface="Times New Roman" pitchFamily="18" charset="0"/>
              </a:rPr>
              <a:t>33-35 </a:t>
            </a:r>
            <a:r>
              <a:rPr lang="kk-KZ" sz="1200" dirty="0">
                <a:solidFill>
                  <a:prstClr val="black"/>
                </a:solidFill>
                <a:latin typeface="Times New Roman" pitchFamily="18" charset="0"/>
                <a:cs typeface="Times New Roman" pitchFamily="18" charset="0"/>
              </a:rPr>
              <a:t>градус.</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kk-KZ" altLang="ru-RU" sz="1200" b="1" dirty="0" smtClean="0">
                <a:latin typeface="Times New Roman" panose="02020603050405020304" pitchFamily="18" charset="0"/>
                <a:cs typeface="Times New Roman" panose="02020603050405020304" pitchFamily="18" charset="0"/>
              </a:rPr>
              <a:t>28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29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a:t>
            </a:r>
            <a:r>
              <a:rPr lang="" sz="1200" dirty="0">
                <a:solidFill>
                  <a:prstClr val="black"/>
                </a:solidFill>
                <a:latin typeface="Times New Roman" pitchFamily="18" charset="0"/>
                <a:cs typeface="Times New Roman" pitchFamily="18" charset="0"/>
              </a:rPr>
              <a:t>уын</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шашынсыз</a:t>
            </a:r>
            <a:r>
              <a:rPr lang="kk-KZ" sz="1200" dirty="0">
                <a:solidFill>
                  <a:prstClr val="black"/>
                </a:solidFill>
                <a:latin typeface="Times New Roman" pitchFamily="18" charset="0"/>
                <a:cs typeface="Times New Roman" pitchFamily="18" charset="0"/>
              </a:rPr>
              <a:t>. Жел </a:t>
            </a:r>
            <a:r>
              <a:rPr lang="" sz="1200" dirty="0">
                <a:solidFill>
                  <a:prstClr val="black"/>
                </a:solidFill>
                <a:latin typeface="Times New Roman" pitchFamily="18" charset="0"/>
                <a:cs typeface="Times New Roman" pitchFamily="18" charset="0"/>
              </a:rPr>
              <a:t>о</a:t>
            </a:r>
            <a:r>
              <a:rPr lang="kk-KZ" sz="1200" dirty="0">
                <a:solidFill>
                  <a:prstClr val="black"/>
                </a:solidFill>
                <a:latin typeface="Times New Roman" pitchFamily="18" charset="0"/>
                <a:cs typeface="Times New Roman" pitchFamily="18" charset="0"/>
              </a:rPr>
              <a:t>ңтүстік-батыстан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1-6 м/с. Ауа температурасы </a:t>
            </a:r>
            <a:r>
              <a:rPr lang="kk-KZ" sz="1200" dirty="0" smtClean="0">
                <a:solidFill>
                  <a:prstClr val="black"/>
                </a:solidFill>
                <a:latin typeface="Times New Roman" pitchFamily="18" charset="0"/>
                <a:cs typeface="Times New Roman" pitchFamily="18" charset="0"/>
              </a:rPr>
              <a:t>1</a:t>
            </a:r>
            <a:r>
              <a:rPr lang="ru-RU" sz="1200" dirty="0" smtClean="0">
                <a:solidFill>
                  <a:prstClr val="black"/>
                </a:solidFill>
                <a:latin typeface="Times New Roman" pitchFamily="18" charset="0"/>
                <a:cs typeface="Times New Roman" pitchFamily="18" charset="0"/>
              </a:rPr>
              <a:t>6</a:t>
            </a:r>
            <a:r>
              <a:rPr lang="kk-KZ" sz="1200" smtClean="0">
                <a:solidFill>
                  <a:prstClr val="black"/>
                </a:solidFill>
                <a:latin typeface="Times New Roman" pitchFamily="18" charset="0"/>
                <a:cs typeface="Times New Roman" pitchFamily="18" charset="0"/>
              </a:rPr>
              <a:t>-18° </a:t>
            </a:r>
            <a:r>
              <a:rPr lang="kk-KZ" sz="1200" dirty="0">
                <a:solidFill>
                  <a:prstClr val="black"/>
                </a:solidFill>
                <a:latin typeface="Times New Roman" pitchFamily="18" charset="0"/>
                <a:cs typeface="Times New Roman" pitchFamily="18" charset="0"/>
              </a:rPr>
              <a:t>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47420986"/>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0,065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1,413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1" name="TextBox 13"/>
          <p:cNvSpPr txBox="1"/>
          <p:nvPr/>
        </p:nvSpPr>
        <p:spPr>
          <a:xfrm>
            <a:off x="5023995" y="232193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Игасанова М.А.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19144</TotalTime>
  <Words>566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3615</cp:revision>
  <cp:lastPrinted>2021-07-01T03:56:27Z</cp:lastPrinted>
  <dcterms:created xsi:type="dcterms:W3CDTF">2018-03-27T06:03:00Z</dcterms:created>
  <dcterms:modified xsi:type="dcterms:W3CDTF">2024-06-27T08:04:52Z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