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1" d="100"/>
          <a:sy n="111" d="100"/>
        </p:scale>
        <p:origin x="624"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7748058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79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4112548"/>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326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0,065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0,054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0,0</a:t>
                      </a:r>
                      <a:r>
                        <a:rPr lang="ru-RU" sz="1000">
                          <a:effectLst/>
                          <a:latin typeface="Times New Roman" panose="02020603050405020304" pitchFamily="18" charset="0"/>
                          <a:ea typeface="SimSun" panose="02010600030101010101" pitchFamily="2" charset="-122"/>
                        </a:rPr>
                        <a:t>25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0,013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21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28</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indent="144000" algn="just"/>
            <a:r>
              <a:rPr lang="kk-KZ" sz="1100" dirty="0">
                <a:latin typeface="Times New Roman" panose="02020603050405020304" pitchFamily="18" charset="0"/>
                <a:cs typeface="Times New Roman" panose="02020603050405020304" pitchFamily="18" charset="0"/>
              </a:rPr>
              <a:t>Көшпелі бұлтты, </a:t>
            </a:r>
            <a:r>
              <a:rPr lang="kk-KZ" sz="1100" dirty="0" smtClean="0">
                <a:latin typeface="Times New Roman" panose="02020603050405020304" pitchFamily="18" charset="0"/>
                <a:cs typeface="Times New Roman" panose="02020603050405020304" pitchFamily="18" charset="0"/>
              </a:rPr>
              <a:t>күндіз жаңбыр, найзағай.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солтүстік-батыстан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күндіз екпіні 18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түнде </a:t>
            </a:r>
            <a:r>
              <a:rPr lang="kk-KZ" sz="1100" dirty="0" smtClean="0">
                <a:latin typeface="Times New Roman" panose="02020603050405020304" pitchFamily="18" charset="0"/>
                <a:cs typeface="Times New Roman" panose="02020603050405020304" pitchFamily="18" charset="0"/>
              </a:rPr>
              <a:t>13-15, </a:t>
            </a:r>
            <a:r>
              <a:rPr lang="kk-KZ" sz="1100" dirty="0">
                <a:latin typeface="Times New Roman" panose="02020603050405020304" pitchFamily="18" charset="0"/>
                <a:cs typeface="Times New Roman" panose="02020603050405020304" pitchFamily="18" charset="0"/>
              </a:rPr>
              <a:t>күндіз </a:t>
            </a:r>
            <a:r>
              <a:rPr lang="kk-KZ" sz="1100" dirty="0" smtClean="0">
                <a:latin typeface="Times New Roman" panose="02020603050405020304" pitchFamily="18" charset="0"/>
                <a:cs typeface="Times New Roman" panose="02020603050405020304" pitchFamily="18" charset="0"/>
              </a:rPr>
              <a:t>23-25 </a:t>
            </a:r>
            <a:r>
              <a:rPr lang="kk-KZ" sz="1100" dirty="0">
                <a:latin typeface="Times New Roman" panose="02020603050405020304" pitchFamily="18" charset="0"/>
                <a:cs typeface="Times New Roman" panose="02020603050405020304" pitchFamily="18" charset="0"/>
              </a:rPr>
              <a:t>градус жылы</a:t>
            </a:r>
            <a:r>
              <a:rPr lang="kk-KZ" sz="1100" dirty="0" smtClean="0">
                <a:latin typeface="Times New Roman" panose="02020603050405020304" pitchFamily="18" charset="0"/>
                <a:cs typeface="Times New Roman" panose="02020603050405020304" pitchFamily="18" charset="0"/>
              </a:rPr>
              <a:t>.</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29</a:t>
            </a:r>
            <a:r>
              <a:rPr lang="ru-RU" sz="1200" b="1" dirty="0" smtClean="0">
                <a:solidFill>
                  <a:srgbClr val="000000"/>
                </a:solidFill>
                <a:latin typeface="Times New Roman" pitchFamily="18" charset="0"/>
                <a:cs typeface="Times New Roman" pitchFamily="18" charset="0"/>
                <a:sym typeface="+mn-ea"/>
              </a:rPr>
              <a:t> </a:t>
            </a:r>
            <a:r>
              <a:rPr lang="ru-RU" sz="1200" b="1" dirty="0" err="1" smtClean="0">
                <a:solidFill>
                  <a:srgbClr val="000000"/>
                </a:solidFill>
                <a:latin typeface="Times New Roman" pitchFamily="18" charset="0"/>
                <a:cs typeface="Times New Roman" pitchFamily="18" charset="0"/>
                <a:sym typeface="+mn-ea"/>
              </a:rPr>
              <a:t>маусым</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28 </a:t>
            </a:r>
            <a:r>
              <a:rPr lang="kk-KZ" sz="1200" b="1" dirty="0" smtClean="0">
                <a:solidFill>
                  <a:srgbClr val="000000"/>
                </a:solidFill>
                <a:latin typeface="Times New Roman" panose="02020603050405020304" pitchFamily="18" charset="0"/>
                <a:cs typeface="Times New Roman" panose="02020603050405020304" pitchFamily="18" charset="0"/>
                <a:sym typeface="+mn-ea"/>
              </a:rPr>
              <a:t>маусым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a:solidFill>
                  <a:srgbClr val="000000"/>
                </a:solidFill>
                <a:latin typeface="Times New Roman" panose="02020603050405020304" pitchFamily="18" charset="0"/>
                <a:cs typeface="Times New Roman" panose="02020603050405020304" pitchFamily="18" charset="0"/>
                <a:sym typeface="+mn-ea"/>
              </a:rPr>
              <a:t> </a:t>
            </a:r>
            <a:r>
              <a:rPr lang="ru-RU" sz="1200" b="1" smtClean="0">
                <a:solidFill>
                  <a:srgbClr val="000000"/>
                </a:solidFill>
                <a:latin typeface="Times New Roman" panose="02020603050405020304" pitchFamily="18" charset="0"/>
                <a:cs typeface="Times New Roman" panose="02020603050405020304" pitchFamily="18" charset="0"/>
                <a:sym typeface="+mn-ea"/>
              </a:rPr>
              <a:t>29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без осадков. </a:t>
            </a:r>
            <a:r>
              <a:rPr lang="kk-KZ" sz="1100" dirty="0" smtClean="0">
                <a:latin typeface="Times New Roman" panose="02020603050405020304" pitchFamily="18" charset="0"/>
                <a:cs typeface="Times New Roman" panose="02020603050405020304" pitchFamily="18" charset="0"/>
              </a:rPr>
              <a:t>Жел солтүстік-батыстан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14-16 </a:t>
            </a:r>
            <a:r>
              <a:rPr lang="ru-RU" sz="1100" dirty="0" smtClean="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2662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28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29 </a:t>
            </a:r>
            <a:r>
              <a:rPr lang="kk-KZ" sz="1100" b="1" dirty="0" smtClean="0">
                <a:solidFill>
                  <a:schemeClr val="tx1"/>
                </a:solidFill>
                <a:latin typeface="Times New Roman" panose="02020603050405020304" pitchFamily="18" charset="0"/>
                <a:cs typeface="Times New Roman" panose="02020603050405020304" pitchFamily="18" charset="0"/>
              </a:rPr>
              <a:t>маусым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26076</TotalTime>
  <Words>575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Данияр</cp:lastModifiedBy>
  <cp:revision>5085</cp:revision>
  <cp:lastPrinted>2021-07-01T03:56:27Z</cp:lastPrinted>
  <dcterms:created xsi:type="dcterms:W3CDTF">2018-03-27T06:03:00Z</dcterms:created>
  <dcterms:modified xsi:type="dcterms:W3CDTF">2024-06-27T07:33:08Z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