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671177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27</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en-US"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оңтүстік-батысқа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ауысады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en-US" sz="1200" dirty="0" smtClean="0">
                <a:latin typeface="Times New Roman" panose="02020603050405020304" pitchFamily="18" charset="0"/>
                <a:cs typeface="Times New Roman" panose="02020603050405020304" pitchFamily="18" charset="0"/>
              </a:rPr>
              <a:t>15-20</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кей уақытта</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екпіні 23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a:t>
            </a:r>
            <a:r>
              <a:rPr lang="ru-RU" sz="1200" dirty="0" smtClean="0">
                <a:latin typeface="Times New Roman" panose="02020603050405020304" pitchFamily="18" charset="0"/>
                <a:cs typeface="Times New Roman" panose="02020603050405020304" pitchFamily="18" charset="0"/>
              </a:rPr>
              <a:t>-17,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екпіні 15-20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106067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27</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20293</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3914</cp:revision>
  <cp:lastPrinted>2021-07-01T07:38:07Z</cp:lastPrinted>
  <dcterms:created xsi:type="dcterms:W3CDTF">2018-03-27T06:03:00Z</dcterms:created>
  <dcterms:modified xsi:type="dcterms:W3CDTF">2024-06-27T08:23:17Z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